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20"/>
  </p:notesMasterIdLst>
  <p:sldIdLst>
    <p:sldId id="256" r:id="rId5"/>
    <p:sldId id="257" r:id="rId6"/>
    <p:sldId id="258" r:id="rId7"/>
    <p:sldId id="278" r:id="rId8"/>
    <p:sldId id="277" r:id="rId9"/>
    <p:sldId id="274" r:id="rId10"/>
    <p:sldId id="269" r:id="rId11"/>
    <p:sldId id="266" r:id="rId12"/>
    <p:sldId id="275" r:id="rId13"/>
    <p:sldId id="267" r:id="rId14"/>
    <p:sldId id="268" r:id="rId15"/>
    <p:sldId id="271" r:id="rId16"/>
    <p:sldId id="260" r:id="rId17"/>
    <p:sldId id="259" r:id="rId18"/>
    <p:sldId id="261" r:id="rId19"/>
  </p:sldIdLst>
  <p:sldSz cx="13817600" cy="7772400"/>
  <p:notesSz cx="6858000" cy="9144000"/>
  <p:embeddedFontLst>
    <p:embeddedFont>
      <p:font typeface="Calibri" panose="020F0502020204030204" pitchFamily="34" charset="0"/>
      <p:regular r:id="rId21"/>
      <p:bold r:id="rId22"/>
      <p:italic r:id="rId23"/>
      <p:boldItalic r:id="rId24"/>
    </p:embeddedFont>
    <p:embeddedFont>
      <p:font typeface="Libre Franklin" panose="00000500000000000000" charset="0"/>
      <p:regular r:id="rId25"/>
      <p:bold r:id="rId26"/>
      <p:italic r:id="rId27"/>
      <p:boldItalic r:id="rId28"/>
    </p:embeddedFont>
    <p:embeddedFont>
      <p:font typeface="Verdana" panose="020B060403050404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48">
          <p15:clr>
            <a:srgbClr val="A4A3A4"/>
          </p15:clr>
        </p15:guide>
        <p15:guide id="2" pos="43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1CFCD-8842-61A8-0A1A-AD0D44E68FBF}" v="129" dt="2020-09-25T23:06:52.646"/>
    <p1510:client id="{15D67883-84B6-495A-AFD8-C4C34DD6C6A8}" v="76" dt="2020-10-30T20:00:59.554"/>
    <p1510:client id="{1C5F6A7F-EC63-481B-BCE4-023B4935FAE4}" v="4" dt="2020-09-26T20:37:09.726"/>
    <p1510:client id="{34037FE3-9DF3-44E7-9BFB-AF9C75BEF50B}" v="19" dt="2020-10-30T20:33:36.634"/>
    <p1510:client id="{39A223BE-D7BB-4EA3-BA9F-35E23D7B17F1}" v="19" dt="2020-09-26T20:52:45.198"/>
    <p1510:client id="{47127B57-F896-4129-8AA4-F65D466919D5}" v="158" dt="2020-09-26T21:28:49.260"/>
    <p1510:client id="{4EE194EB-7BAC-D26D-EA9C-54B6B0084B68}" v="211" dt="2020-11-02T03:10:47.934"/>
    <p1510:client id="{5B5D6FA7-8AB5-EEDE-5C9D-6E27C8EE57AA}" v="31" dt="2020-10-31T23:12:12.802"/>
    <p1510:client id="{5D8FCA18-48F1-4EA2-8A6D-DF642C0542DE}" v="3" dt="2020-10-30T20:08:47.293"/>
    <p1510:client id="{7B8E58CE-FCF6-48A2-A5AF-67DA25E85CDE}" v="2" dt="2020-09-26T21:37:11.912"/>
    <p1510:client id="{7DD1B792-79B4-4488-9118-78E68CDC026C}" v="26" dt="2020-10-31T17:09:17.873"/>
    <p1510:client id="{895B254C-45CC-45B6-BB49-86AD717143EA}" v="11" dt="2020-10-30T18:41:42.454"/>
    <p1510:client id="{8F3635C2-21CA-4ECC-800A-541F118928EC}" v="11" dt="2020-10-30T20:18:15.611"/>
    <p1510:client id="{B843F048-07E8-4322-B5F1-650049138E06}" v="19" dt="2020-10-30T20:35:49.678"/>
    <p1510:client id="{BF2107B3-76F3-44DA-9471-932A35EF89EE}" v="12" dt="2020-09-25T22:29:07.660"/>
    <p1510:client id="{BFAA9F3B-962C-410B-90DE-E54883860376}" v="7" dt="2020-09-26T18:35:47.381"/>
    <p1510:client id="{CD1AAE12-CE70-42B3-A002-44A71282E3FB}" v="71" dt="2020-09-26T20:47:00.303"/>
    <p1510:client id="{F2D98D0E-0973-47C8-A330-AF2CF5E7B4B5}" v="15" dt="2020-09-26T18:33:54.574"/>
    <p1510:client id="{F8526F7E-79D1-40A5-A7AE-58128244C332}" v="57" dt="2020-10-30T18:36:23.844"/>
    <p1510:client id="{FD46B18E-4B5F-4C7C-997F-68B0490E5886}" v="5" dt="2020-10-31T16:45:40.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448"/>
        <p:guide pos="4352"/>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nzalez,Keabeth (EID)" userId="S::keabethg@colostate.edu::4f075342-b6f5-49e7-ada1-9b7105c7141b" providerId="AD" clId="Web-{5B5D6FA7-8AB5-EEDE-5C9D-6E27C8EE57AA}"/>
    <pc:docChg chg="modSld">
      <pc:chgData name="Gonzalez,Keabeth (EID)" userId="S::keabethg@colostate.edu::4f075342-b6f5-49e7-ada1-9b7105c7141b" providerId="AD" clId="Web-{5B5D6FA7-8AB5-EEDE-5C9D-6E27C8EE57AA}" dt="2020-10-31T23:12:12.802" v="26" actId="14100"/>
      <pc:docMkLst>
        <pc:docMk/>
      </pc:docMkLst>
      <pc:sldChg chg="addSp modSp">
        <pc:chgData name="Gonzalez,Keabeth (EID)" userId="S::keabethg@colostate.edu::4f075342-b6f5-49e7-ada1-9b7105c7141b" providerId="AD" clId="Web-{5B5D6FA7-8AB5-EEDE-5C9D-6E27C8EE57AA}" dt="2020-10-31T23:10:11.844" v="21" actId="1076"/>
        <pc:sldMkLst>
          <pc:docMk/>
          <pc:sldMk cId="0" sldId="266"/>
        </pc:sldMkLst>
        <pc:picChg chg="add mod">
          <ac:chgData name="Gonzalez,Keabeth (EID)" userId="S::keabethg@colostate.edu::4f075342-b6f5-49e7-ada1-9b7105c7141b" providerId="AD" clId="Web-{5B5D6FA7-8AB5-EEDE-5C9D-6E27C8EE57AA}" dt="2020-10-31T23:08:05.749" v="2" actId="14100"/>
          <ac:picMkLst>
            <pc:docMk/>
            <pc:sldMk cId="0" sldId="266"/>
            <ac:picMk id="2" creationId="{1FDE11CF-D029-4546-8C12-7ACD6581AC24}"/>
          </ac:picMkLst>
        </pc:picChg>
        <pc:picChg chg="add mod modCrop">
          <ac:chgData name="Gonzalez,Keabeth (EID)" userId="S::keabethg@colostate.edu::4f075342-b6f5-49e7-ada1-9b7105c7141b" providerId="AD" clId="Web-{5B5D6FA7-8AB5-EEDE-5C9D-6E27C8EE57AA}" dt="2020-10-31T23:10:03.125" v="19"/>
          <ac:picMkLst>
            <pc:docMk/>
            <pc:sldMk cId="0" sldId="266"/>
            <ac:picMk id="3" creationId="{C953911B-8770-47FE-B610-8F80C970A0F9}"/>
          </ac:picMkLst>
        </pc:picChg>
        <pc:picChg chg="add mod ord modCrop">
          <ac:chgData name="Gonzalez,Keabeth (EID)" userId="S::keabethg@colostate.edu::4f075342-b6f5-49e7-ada1-9b7105c7141b" providerId="AD" clId="Web-{5B5D6FA7-8AB5-EEDE-5C9D-6E27C8EE57AA}" dt="2020-10-31T23:10:11.844" v="21" actId="1076"/>
          <ac:picMkLst>
            <pc:docMk/>
            <pc:sldMk cId="0" sldId="266"/>
            <ac:picMk id="5" creationId="{ED97E7E1-07B7-41E1-AB98-F6DB4CB555F6}"/>
          </ac:picMkLst>
        </pc:picChg>
      </pc:sldChg>
      <pc:sldChg chg="addSp delSp modSp">
        <pc:chgData name="Gonzalez,Keabeth (EID)" userId="S::keabethg@colostate.edu::4f075342-b6f5-49e7-ada1-9b7105c7141b" providerId="AD" clId="Web-{5B5D6FA7-8AB5-EEDE-5C9D-6E27C8EE57AA}" dt="2020-10-31T23:12:12.802" v="26" actId="14100"/>
        <pc:sldMkLst>
          <pc:docMk/>
          <pc:sldMk cId="0" sldId="267"/>
        </pc:sldMkLst>
        <pc:picChg chg="add mod">
          <ac:chgData name="Gonzalez,Keabeth (EID)" userId="S::keabethg@colostate.edu::4f075342-b6f5-49e7-ada1-9b7105c7141b" providerId="AD" clId="Web-{5B5D6FA7-8AB5-EEDE-5C9D-6E27C8EE57AA}" dt="2020-10-31T23:12:12.802" v="26" actId="14100"/>
          <ac:picMkLst>
            <pc:docMk/>
            <pc:sldMk cId="0" sldId="267"/>
            <ac:picMk id="2" creationId="{F4598811-6D58-42D1-8C5C-DC794E194A07}"/>
          </ac:picMkLst>
        </pc:picChg>
        <pc:picChg chg="del">
          <ac:chgData name="Gonzalez,Keabeth (EID)" userId="S::keabethg@colostate.edu::4f075342-b6f5-49e7-ada1-9b7105c7141b" providerId="AD" clId="Web-{5B5D6FA7-8AB5-EEDE-5C9D-6E27C8EE57AA}" dt="2020-10-31T23:11:24.177" v="22"/>
          <ac:picMkLst>
            <pc:docMk/>
            <pc:sldMk cId="0" sldId="267"/>
            <ac:picMk id="4" creationId="{F4AB0DD9-23C1-428E-9E21-F7CB58B0A205}"/>
          </ac:picMkLst>
        </pc:picChg>
      </pc:sldChg>
    </pc:docChg>
  </pc:docChgLst>
  <pc:docChgLst>
    <pc:chgData name="Mihevc,Maddie (EID)" userId="S::mmihevc@colostate.edu::e77f443c-9dab-44b9-b7cc-d9dfc1589f24" providerId="AD" clId="Web-{B843F048-07E8-4322-B5F1-650049138E06}"/>
    <pc:docChg chg="modSld">
      <pc:chgData name="Mihevc,Maddie (EID)" userId="S::mmihevc@colostate.edu::e77f443c-9dab-44b9-b7cc-d9dfc1589f24" providerId="AD" clId="Web-{B843F048-07E8-4322-B5F1-650049138E06}" dt="2020-10-30T20:35:49.678" v="18" actId="1076"/>
      <pc:docMkLst>
        <pc:docMk/>
      </pc:docMkLst>
      <pc:sldChg chg="addSp delSp modSp mod modClrScheme chgLayout">
        <pc:chgData name="Mihevc,Maddie (EID)" userId="S::mmihevc@colostate.edu::e77f443c-9dab-44b9-b7cc-d9dfc1589f24" providerId="AD" clId="Web-{B843F048-07E8-4322-B5F1-650049138E06}" dt="2020-10-30T20:35:49.678" v="18" actId="1076"/>
        <pc:sldMkLst>
          <pc:docMk/>
          <pc:sldMk cId="2622422789" sldId="274"/>
        </pc:sldMkLst>
        <pc:spChg chg="del">
          <ac:chgData name="Mihevc,Maddie (EID)" userId="S::mmihevc@colostate.edu::e77f443c-9dab-44b9-b7cc-d9dfc1589f24" providerId="AD" clId="Web-{B843F048-07E8-4322-B5F1-650049138E06}" dt="2020-10-30T20:34:28.818" v="4"/>
          <ac:spMkLst>
            <pc:docMk/>
            <pc:sldMk cId="2622422789" sldId="274"/>
            <ac:spMk id="3" creationId="{8412F72C-B211-4F9D-9BEB-B75380E5A102}"/>
          </ac:spMkLst>
        </pc:spChg>
        <pc:spChg chg="mod ord">
          <ac:chgData name="Mihevc,Maddie (EID)" userId="S::mmihevc@colostate.edu::e77f443c-9dab-44b9-b7cc-d9dfc1589f24" providerId="AD" clId="Web-{B843F048-07E8-4322-B5F1-650049138E06}" dt="2020-10-30T20:35:18.225" v="13" actId="1076"/>
          <ac:spMkLst>
            <pc:docMk/>
            <pc:sldMk cId="2622422789" sldId="274"/>
            <ac:spMk id="8" creationId="{CCBBBDB5-269B-4746-B097-AF1B5316773C}"/>
          </ac:spMkLst>
        </pc:spChg>
        <pc:picChg chg="add mod">
          <ac:chgData name="Mihevc,Maddie (EID)" userId="S::mmihevc@colostate.edu::e77f443c-9dab-44b9-b7cc-d9dfc1589f24" providerId="AD" clId="Web-{B843F048-07E8-4322-B5F1-650049138E06}" dt="2020-10-30T20:35:49.678" v="18" actId="1076"/>
          <ac:picMkLst>
            <pc:docMk/>
            <pc:sldMk cId="2622422789" sldId="274"/>
            <ac:picMk id="2" creationId="{D637DBFD-2C0B-47F9-8BC3-F09B86327871}"/>
          </ac:picMkLst>
        </pc:picChg>
      </pc:sldChg>
    </pc:docChg>
  </pc:docChgLst>
  <pc:docChgLst>
    <pc:chgData name="Mihevc,Maddie (EID)" userId="S::mmihevc@colostate.edu::e77f443c-9dab-44b9-b7cc-d9dfc1589f24" providerId="AD" clId="Web-{34037FE3-9DF3-44E7-9BFB-AF9C75BEF50B}"/>
    <pc:docChg chg="modSld">
      <pc:chgData name="Mihevc,Maddie (EID)" userId="S::mmihevc@colostate.edu::e77f443c-9dab-44b9-b7cc-d9dfc1589f24" providerId="AD" clId="Web-{34037FE3-9DF3-44E7-9BFB-AF9C75BEF50B}" dt="2020-10-30T20:33:36.634" v="17" actId="1076"/>
      <pc:docMkLst>
        <pc:docMk/>
      </pc:docMkLst>
      <pc:sldChg chg="addSp modSp">
        <pc:chgData name="Mihevc,Maddie (EID)" userId="S::mmihevc@colostate.edu::e77f443c-9dab-44b9-b7cc-d9dfc1589f24" providerId="AD" clId="Web-{34037FE3-9DF3-44E7-9BFB-AF9C75BEF50B}" dt="2020-10-30T20:33:36.634" v="17" actId="1076"/>
        <pc:sldMkLst>
          <pc:docMk/>
          <pc:sldMk cId="0" sldId="268"/>
        </pc:sldMkLst>
        <pc:picChg chg="add mod">
          <ac:chgData name="Mihevc,Maddie (EID)" userId="S::mmihevc@colostate.edu::e77f443c-9dab-44b9-b7cc-d9dfc1589f24" providerId="AD" clId="Web-{34037FE3-9DF3-44E7-9BFB-AF9C75BEF50B}" dt="2020-10-30T20:33:36.634" v="17" actId="1076"/>
          <ac:picMkLst>
            <pc:docMk/>
            <pc:sldMk cId="0" sldId="268"/>
            <ac:picMk id="2" creationId="{15B07DD4-57DA-4D6E-B750-C77F1C9D4BE0}"/>
          </ac:picMkLst>
        </pc:picChg>
        <pc:picChg chg="add mod">
          <ac:chgData name="Mihevc,Maddie (EID)" userId="S::mmihevc@colostate.edu::e77f443c-9dab-44b9-b7cc-d9dfc1589f24" providerId="AD" clId="Web-{34037FE3-9DF3-44E7-9BFB-AF9C75BEF50B}" dt="2020-10-30T20:33:35.681" v="16" actId="1076"/>
          <ac:picMkLst>
            <pc:docMk/>
            <pc:sldMk cId="0" sldId="268"/>
            <ac:picMk id="3" creationId="{207B2135-B824-4C8E-B9B0-8CC4F4EB7CCB}"/>
          </ac:picMkLst>
        </pc:picChg>
      </pc:sldChg>
    </pc:docChg>
  </pc:docChgLst>
  <pc:docChgLst>
    <pc:chgData name="Gonzalez,Keabeth (EID)" userId="S::keabethg@colostate.edu::4f075342-b6f5-49e7-ada1-9b7105c7141b" providerId="AD" clId="Web-{7DD1B792-79B4-4488-9118-78E68CDC026C}"/>
    <pc:docChg chg="modSld">
      <pc:chgData name="Gonzalez,Keabeth (EID)" userId="S::keabethg@colostate.edu::4f075342-b6f5-49e7-ada1-9b7105c7141b" providerId="AD" clId="Web-{7DD1B792-79B4-4488-9118-78E68CDC026C}" dt="2020-10-31T17:09:17.873" v="23"/>
      <pc:docMkLst>
        <pc:docMk/>
      </pc:docMkLst>
      <pc:sldChg chg="addSp delSp modSp">
        <pc:chgData name="Gonzalez,Keabeth (EID)" userId="S::keabethg@colostate.edu::4f075342-b6f5-49e7-ada1-9b7105c7141b" providerId="AD" clId="Web-{7DD1B792-79B4-4488-9118-78E68CDC026C}" dt="2020-10-31T17:09:17.873" v="23"/>
        <pc:sldMkLst>
          <pc:docMk/>
          <pc:sldMk cId="0" sldId="266"/>
        </pc:sldMkLst>
        <pc:spChg chg="add del">
          <ac:chgData name="Gonzalez,Keabeth (EID)" userId="S::keabethg@colostate.edu::4f075342-b6f5-49e7-ada1-9b7105c7141b" providerId="AD" clId="Web-{7DD1B792-79B4-4488-9118-78E68CDC026C}" dt="2020-10-31T16:53:01.668" v="3"/>
          <ac:spMkLst>
            <pc:docMk/>
            <pc:sldMk cId="0" sldId="266"/>
            <ac:spMk id="2" creationId="{36CE44AB-7D81-4E42-95C0-B618755230AC}"/>
          </ac:spMkLst>
        </pc:spChg>
        <pc:spChg chg="add del mod">
          <ac:chgData name="Gonzalez,Keabeth (EID)" userId="S::keabethg@colostate.edu::4f075342-b6f5-49e7-ada1-9b7105c7141b" providerId="AD" clId="Web-{7DD1B792-79B4-4488-9118-78E68CDC026C}" dt="2020-10-31T17:09:17.873" v="23"/>
          <ac:spMkLst>
            <pc:docMk/>
            <pc:sldMk cId="0" sldId="266"/>
            <ac:spMk id="5" creationId="{91640B03-438B-4A23-98BD-F489574366F5}"/>
          </ac:spMkLst>
        </pc:spChg>
        <pc:picChg chg="add del mod">
          <ac:chgData name="Gonzalez,Keabeth (EID)" userId="S::keabethg@colostate.edu::4f075342-b6f5-49e7-ada1-9b7105c7141b" providerId="AD" clId="Web-{7DD1B792-79B4-4488-9118-78E68CDC026C}" dt="2020-10-31T16:53:00.699" v="2"/>
          <ac:picMkLst>
            <pc:docMk/>
            <pc:sldMk cId="0" sldId="266"/>
            <ac:picMk id="3" creationId="{52E72611-882E-4407-8B6A-A07B2A96D544}"/>
          </ac:picMkLst>
        </pc:picChg>
      </pc:sldChg>
      <pc:sldChg chg="addSp delSp modSp">
        <pc:chgData name="Gonzalez,Keabeth (EID)" userId="S::keabethg@colostate.edu::4f075342-b6f5-49e7-ada1-9b7105c7141b" providerId="AD" clId="Web-{7DD1B792-79B4-4488-9118-78E68CDC026C}" dt="2020-10-31T16:58:34.620" v="17" actId="1076"/>
        <pc:sldMkLst>
          <pc:docMk/>
          <pc:sldMk cId="0" sldId="267"/>
        </pc:sldMkLst>
        <pc:picChg chg="del">
          <ac:chgData name="Gonzalez,Keabeth (EID)" userId="S::keabethg@colostate.edu::4f075342-b6f5-49e7-ada1-9b7105c7141b" providerId="AD" clId="Web-{7DD1B792-79B4-4488-9118-78E68CDC026C}" dt="2020-10-31T16:55:37.065" v="10"/>
          <ac:picMkLst>
            <pc:docMk/>
            <pc:sldMk cId="0" sldId="267"/>
            <ac:picMk id="2" creationId="{4B6A6F64-142E-4A17-A8D8-D83E1CC022C6}"/>
          </ac:picMkLst>
        </pc:picChg>
        <pc:picChg chg="add mod">
          <ac:chgData name="Gonzalez,Keabeth (EID)" userId="S::keabethg@colostate.edu::4f075342-b6f5-49e7-ada1-9b7105c7141b" providerId="AD" clId="Web-{7DD1B792-79B4-4488-9118-78E68CDC026C}" dt="2020-10-31T16:58:34.620" v="17" actId="1076"/>
          <ac:picMkLst>
            <pc:docMk/>
            <pc:sldMk cId="0" sldId="267"/>
            <ac:picMk id="4" creationId="{F4AB0DD9-23C1-428E-9E21-F7CB58B0A205}"/>
          </ac:picMkLst>
        </pc:picChg>
      </pc:sldChg>
    </pc:docChg>
  </pc:docChgLst>
  <pc:docChgLst>
    <pc:chgData name="Mihevc,Maddie (EID)" userId="S::mmihevc@colostate.edu::e77f443c-9dab-44b9-b7cc-d9dfc1589f24" providerId="AD" clId="Web-{8F3635C2-21CA-4ECC-800A-541F118928EC}"/>
    <pc:docChg chg="modSld">
      <pc:chgData name="Mihevc,Maddie (EID)" userId="S::mmihevc@colostate.edu::e77f443c-9dab-44b9-b7cc-d9dfc1589f24" providerId="AD" clId="Web-{8F3635C2-21CA-4ECC-800A-541F118928EC}" dt="2020-10-30T20:18:15.611" v="10" actId="20577"/>
      <pc:docMkLst>
        <pc:docMk/>
      </pc:docMkLst>
      <pc:sldChg chg="modSp">
        <pc:chgData name="Mihevc,Maddie (EID)" userId="S::mmihevc@colostate.edu::e77f443c-9dab-44b9-b7cc-d9dfc1589f24" providerId="AD" clId="Web-{8F3635C2-21CA-4ECC-800A-541F118928EC}" dt="2020-10-30T20:18:15.611" v="10" actId="20577"/>
        <pc:sldMkLst>
          <pc:docMk/>
          <pc:sldMk cId="35088520" sldId="278"/>
        </pc:sldMkLst>
        <pc:spChg chg="mod">
          <ac:chgData name="Mihevc,Maddie (EID)" userId="S::mmihevc@colostate.edu::e77f443c-9dab-44b9-b7cc-d9dfc1589f24" providerId="AD" clId="Web-{8F3635C2-21CA-4ECC-800A-541F118928EC}" dt="2020-10-30T20:18:15.611" v="10" actId="20577"/>
          <ac:spMkLst>
            <pc:docMk/>
            <pc:sldMk cId="35088520" sldId="278"/>
            <ac:spMk id="4" creationId="{6D1F159F-4B68-40F1-B4DE-5E25C4D97DAB}"/>
          </ac:spMkLst>
        </pc:spChg>
      </pc:sldChg>
    </pc:docChg>
  </pc:docChgLst>
  <pc:docChgLst>
    <pc:chgData name="Gonzalez,Keabeth (EID)" userId="S::keabethg@colostate.edu::4f075342-b6f5-49e7-ada1-9b7105c7141b" providerId="AD" clId="Web-{FD46B18E-4B5F-4C7C-997F-68B0490E5886}"/>
    <pc:docChg chg="modSld">
      <pc:chgData name="Gonzalez,Keabeth (EID)" userId="S::keabethg@colostate.edu::4f075342-b6f5-49e7-ada1-9b7105c7141b" providerId="AD" clId="Web-{FD46B18E-4B5F-4C7C-997F-68B0490E5886}" dt="2020-10-31T16:45:40.581" v="3" actId="1076"/>
      <pc:docMkLst>
        <pc:docMk/>
      </pc:docMkLst>
      <pc:sldChg chg="addSp modSp">
        <pc:chgData name="Gonzalez,Keabeth (EID)" userId="S::keabethg@colostate.edu::4f075342-b6f5-49e7-ada1-9b7105c7141b" providerId="AD" clId="Web-{FD46B18E-4B5F-4C7C-997F-68B0490E5886}" dt="2020-10-31T16:45:40.581" v="3" actId="1076"/>
        <pc:sldMkLst>
          <pc:docMk/>
          <pc:sldMk cId="0" sldId="267"/>
        </pc:sldMkLst>
        <pc:picChg chg="add mod">
          <ac:chgData name="Gonzalez,Keabeth (EID)" userId="S::keabethg@colostate.edu::4f075342-b6f5-49e7-ada1-9b7105c7141b" providerId="AD" clId="Web-{FD46B18E-4B5F-4C7C-997F-68B0490E5886}" dt="2020-10-31T16:45:40.581" v="3" actId="1076"/>
          <ac:picMkLst>
            <pc:docMk/>
            <pc:sldMk cId="0" sldId="267"/>
            <ac:picMk id="2" creationId="{4B6A6F64-142E-4A17-A8D8-D83E1CC022C6}"/>
          </ac:picMkLst>
        </pc:picChg>
      </pc:sldChg>
    </pc:docChg>
  </pc:docChgLst>
  <pc:docChgLst>
    <pc:chgData name="Mihevc,Maddie (EID)" userId="S::mmihevc@colostate.edu::e77f443c-9dab-44b9-b7cc-d9dfc1589f24" providerId="AD" clId="Web-{15D67883-84B6-495A-AFD8-C4C34DD6C6A8}"/>
    <pc:docChg chg="addSld modSld">
      <pc:chgData name="Mihevc,Maddie (EID)" userId="S::mmihevc@colostate.edu::e77f443c-9dab-44b9-b7cc-d9dfc1589f24" providerId="AD" clId="Web-{15D67883-84B6-495A-AFD8-C4C34DD6C6A8}" dt="2020-10-30T20:00:59.554" v="74" actId="20577"/>
      <pc:docMkLst>
        <pc:docMk/>
      </pc:docMkLst>
      <pc:sldChg chg="addSp modSp new mod modClrScheme chgLayout">
        <pc:chgData name="Mihevc,Maddie (EID)" userId="S::mmihevc@colostate.edu::e77f443c-9dab-44b9-b7cc-d9dfc1589f24" providerId="AD" clId="Web-{15D67883-84B6-495A-AFD8-C4C34DD6C6A8}" dt="2020-10-30T20:00:59.554" v="74" actId="20577"/>
        <pc:sldMkLst>
          <pc:docMk/>
          <pc:sldMk cId="35088520" sldId="278"/>
        </pc:sldMkLst>
        <pc:spChg chg="mod ord">
          <ac:chgData name="Mihevc,Maddie (EID)" userId="S::mmihevc@colostate.edu::e77f443c-9dab-44b9-b7cc-d9dfc1589f24" providerId="AD" clId="Web-{15D67883-84B6-495A-AFD8-C4C34DD6C6A8}" dt="2020-10-30T20:00:22.413" v="15"/>
          <ac:spMkLst>
            <pc:docMk/>
            <pc:sldMk cId="35088520" sldId="278"/>
            <ac:spMk id="2" creationId="{9E42DBDC-33C7-4FA4-8A58-85D50C3A1480}"/>
          </ac:spMkLst>
        </pc:spChg>
        <pc:spChg chg="add mod">
          <ac:chgData name="Mihevc,Maddie (EID)" userId="S::mmihevc@colostate.edu::e77f443c-9dab-44b9-b7cc-d9dfc1589f24" providerId="AD" clId="Web-{15D67883-84B6-495A-AFD8-C4C34DD6C6A8}" dt="2020-10-30T20:00:07.304" v="12" actId="20577"/>
          <ac:spMkLst>
            <pc:docMk/>
            <pc:sldMk cId="35088520" sldId="278"/>
            <ac:spMk id="3" creationId="{53A5AA6C-6DB2-42D4-B96D-F8AB292B4549}"/>
          </ac:spMkLst>
        </pc:spChg>
        <pc:spChg chg="add mod ord">
          <ac:chgData name="Mihevc,Maddie (EID)" userId="S::mmihevc@colostate.edu::e77f443c-9dab-44b9-b7cc-d9dfc1589f24" providerId="AD" clId="Web-{15D67883-84B6-495A-AFD8-C4C34DD6C6A8}" dt="2020-10-30T20:00:59.554" v="74" actId="20577"/>
          <ac:spMkLst>
            <pc:docMk/>
            <pc:sldMk cId="35088520" sldId="278"/>
            <ac:spMk id="4" creationId="{6D1F159F-4B68-40F1-B4DE-5E25C4D97DAB}"/>
          </ac:spMkLst>
        </pc:spChg>
      </pc:sldChg>
    </pc:docChg>
  </pc:docChgLst>
  <pc:docChgLst>
    <pc:chgData name="Mihevc,Maddie (EID)" userId="S::mmihevc@colostate.edu::e77f443c-9dab-44b9-b7cc-d9dfc1589f24" providerId="AD" clId="Web-{F8526F7E-79D1-40A5-A7AE-58128244C332}"/>
    <pc:docChg chg="addSld delSld modSld sldOrd">
      <pc:chgData name="Mihevc,Maddie (EID)" userId="S::mmihevc@colostate.edu::e77f443c-9dab-44b9-b7cc-d9dfc1589f24" providerId="AD" clId="Web-{F8526F7E-79D1-40A5-A7AE-58128244C332}" dt="2020-10-30T18:36:23.078" v="51" actId="20577"/>
      <pc:docMkLst>
        <pc:docMk/>
      </pc:docMkLst>
      <pc:sldChg chg="modSp">
        <pc:chgData name="Mihevc,Maddie (EID)" userId="S::mmihevc@colostate.edu::e77f443c-9dab-44b9-b7cc-d9dfc1589f24" providerId="AD" clId="Web-{F8526F7E-79D1-40A5-A7AE-58128244C332}" dt="2020-10-30T18:29:57.266" v="0" actId="20577"/>
        <pc:sldMkLst>
          <pc:docMk/>
          <pc:sldMk cId="0" sldId="256"/>
        </pc:sldMkLst>
        <pc:spChg chg="mod">
          <ac:chgData name="Mihevc,Maddie (EID)" userId="S::mmihevc@colostate.edu::e77f443c-9dab-44b9-b7cc-d9dfc1589f24" providerId="AD" clId="Web-{F8526F7E-79D1-40A5-A7AE-58128244C332}" dt="2020-10-30T18:29:57.266" v="0" actId="20577"/>
          <ac:spMkLst>
            <pc:docMk/>
            <pc:sldMk cId="0" sldId="256"/>
            <ac:spMk id="141" creationId="{00000000-0000-0000-0000-000000000000}"/>
          </ac:spMkLst>
        </pc:spChg>
      </pc:sldChg>
      <pc:sldChg chg="modSp">
        <pc:chgData name="Mihevc,Maddie (EID)" userId="S::mmihevc@colostate.edu::e77f443c-9dab-44b9-b7cc-d9dfc1589f24" providerId="AD" clId="Web-{F8526F7E-79D1-40A5-A7AE-58128244C332}" dt="2020-10-30T18:32:20.866" v="13" actId="20577"/>
        <pc:sldMkLst>
          <pc:docMk/>
          <pc:sldMk cId="0" sldId="257"/>
        </pc:sldMkLst>
        <pc:spChg chg="mod">
          <ac:chgData name="Mihevc,Maddie (EID)" userId="S::mmihevc@colostate.edu::e77f443c-9dab-44b9-b7cc-d9dfc1589f24" providerId="AD" clId="Web-{F8526F7E-79D1-40A5-A7AE-58128244C332}" dt="2020-10-30T18:32:20.866" v="13" actId="20577"/>
          <ac:spMkLst>
            <pc:docMk/>
            <pc:sldMk cId="0" sldId="257"/>
            <ac:spMk id="147" creationId="{00000000-0000-0000-0000-000000000000}"/>
          </ac:spMkLst>
        </pc:spChg>
      </pc:sldChg>
      <pc:sldChg chg="mod ord modShow">
        <pc:chgData name="Mihevc,Maddie (EID)" userId="S::mmihevc@colostate.edu::e77f443c-9dab-44b9-b7cc-d9dfc1589f24" providerId="AD" clId="Web-{F8526F7E-79D1-40A5-A7AE-58128244C332}" dt="2020-10-30T18:35:24.123" v="31"/>
        <pc:sldMkLst>
          <pc:docMk/>
          <pc:sldMk cId="0" sldId="259"/>
        </pc:sldMkLst>
      </pc:sldChg>
      <pc:sldChg chg="mod ord modShow">
        <pc:chgData name="Mihevc,Maddie (EID)" userId="S::mmihevc@colostate.edu::e77f443c-9dab-44b9-b7cc-d9dfc1589f24" providerId="AD" clId="Web-{F8526F7E-79D1-40A5-A7AE-58128244C332}" dt="2020-10-30T18:35:29.404" v="32"/>
        <pc:sldMkLst>
          <pc:docMk/>
          <pc:sldMk cId="0" sldId="260"/>
        </pc:sldMkLst>
      </pc:sldChg>
      <pc:sldChg chg="mod ord modShow">
        <pc:chgData name="Mihevc,Maddie (EID)" userId="S::mmihevc@colostate.edu::e77f443c-9dab-44b9-b7cc-d9dfc1589f24" providerId="AD" clId="Web-{F8526F7E-79D1-40A5-A7AE-58128244C332}" dt="2020-10-30T18:35:19.826" v="30"/>
        <pc:sldMkLst>
          <pc:docMk/>
          <pc:sldMk cId="0" sldId="261"/>
        </pc:sldMkLst>
      </pc:sldChg>
      <pc:sldChg chg="mod ord modShow">
        <pc:chgData name="Mihevc,Maddie (EID)" userId="S::mmihevc@colostate.edu::e77f443c-9dab-44b9-b7cc-d9dfc1589f24" providerId="AD" clId="Web-{F8526F7E-79D1-40A5-A7AE-58128244C332}" dt="2020-10-30T18:35:13.857" v="29"/>
        <pc:sldMkLst>
          <pc:docMk/>
          <pc:sldMk cId="0" sldId="262"/>
        </pc:sldMkLst>
      </pc:sldChg>
      <pc:sldChg chg="ord">
        <pc:chgData name="Mihevc,Maddie (EID)" userId="S::mmihevc@colostate.edu::e77f443c-9dab-44b9-b7cc-d9dfc1589f24" providerId="AD" clId="Web-{F8526F7E-79D1-40A5-A7AE-58128244C332}" dt="2020-10-30T18:35:08.122" v="28"/>
        <pc:sldMkLst>
          <pc:docMk/>
          <pc:sldMk cId="0" sldId="263"/>
        </pc:sldMkLst>
      </pc:sldChg>
      <pc:sldChg chg="del">
        <pc:chgData name="Mihevc,Maddie (EID)" userId="S::mmihevc@colostate.edu::e77f443c-9dab-44b9-b7cc-d9dfc1589f24" providerId="AD" clId="Web-{F8526F7E-79D1-40A5-A7AE-58128244C332}" dt="2020-10-30T18:33:10.539" v="21"/>
        <pc:sldMkLst>
          <pc:docMk/>
          <pc:sldMk cId="0" sldId="264"/>
        </pc:sldMkLst>
      </pc:sldChg>
      <pc:sldChg chg="ord">
        <pc:chgData name="Mihevc,Maddie (EID)" userId="S::mmihevc@colostate.edu::e77f443c-9dab-44b9-b7cc-d9dfc1589f24" providerId="AD" clId="Web-{F8526F7E-79D1-40A5-A7AE-58128244C332}" dt="2020-10-30T18:35:01.778" v="27"/>
        <pc:sldMkLst>
          <pc:docMk/>
          <pc:sldMk cId="0" sldId="265"/>
        </pc:sldMkLst>
      </pc:sldChg>
      <pc:sldChg chg="delSp">
        <pc:chgData name="Mihevc,Maddie (EID)" userId="S::mmihevc@colostate.edu::e77f443c-9dab-44b9-b7cc-d9dfc1589f24" providerId="AD" clId="Web-{F8526F7E-79D1-40A5-A7AE-58128244C332}" dt="2020-10-30T18:33:05.821" v="20"/>
        <pc:sldMkLst>
          <pc:docMk/>
          <pc:sldMk cId="0" sldId="266"/>
        </pc:sldMkLst>
        <pc:picChg chg="del">
          <ac:chgData name="Mihevc,Maddie (EID)" userId="S::mmihevc@colostate.edu::e77f443c-9dab-44b9-b7cc-d9dfc1589f24" providerId="AD" clId="Web-{F8526F7E-79D1-40A5-A7AE-58128244C332}" dt="2020-10-30T18:33:05.821" v="20"/>
          <ac:picMkLst>
            <pc:docMk/>
            <pc:sldMk cId="0" sldId="266"/>
            <ac:picMk id="2" creationId="{206C4064-230A-48FF-A356-25AD3C62BF8C}"/>
          </ac:picMkLst>
        </pc:picChg>
        <pc:picChg chg="del">
          <ac:chgData name="Mihevc,Maddie (EID)" userId="S::mmihevc@colostate.edu::e77f443c-9dab-44b9-b7cc-d9dfc1589f24" providerId="AD" clId="Web-{F8526F7E-79D1-40A5-A7AE-58128244C332}" dt="2020-10-30T18:33:04.883" v="19"/>
          <ac:picMkLst>
            <pc:docMk/>
            <pc:sldMk cId="0" sldId="266"/>
            <ac:picMk id="3" creationId="{63DC92F7-3761-48B3-A171-AFF09130B70B}"/>
          </ac:picMkLst>
        </pc:picChg>
      </pc:sldChg>
      <pc:sldChg chg="delSp">
        <pc:chgData name="Mihevc,Maddie (EID)" userId="S::mmihevc@colostate.edu::e77f443c-9dab-44b9-b7cc-d9dfc1589f24" providerId="AD" clId="Web-{F8526F7E-79D1-40A5-A7AE-58128244C332}" dt="2020-10-30T18:32:50.711" v="18"/>
        <pc:sldMkLst>
          <pc:docMk/>
          <pc:sldMk cId="0" sldId="267"/>
        </pc:sldMkLst>
        <pc:picChg chg="del">
          <ac:chgData name="Mihevc,Maddie (EID)" userId="S::mmihevc@colostate.edu::e77f443c-9dab-44b9-b7cc-d9dfc1589f24" providerId="AD" clId="Web-{F8526F7E-79D1-40A5-A7AE-58128244C332}" dt="2020-10-30T18:32:50.711" v="18"/>
          <ac:picMkLst>
            <pc:docMk/>
            <pc:sldMk cId="0" sldId="267"/>
            <ac:picMk id="2" creationId="{7A47C11E-063E-4B69-8F27-6523FECA313F}"/>
          </ac:picMkLst>
        </pc:picChg>
      </pc:sldChg>
      <pc:sldChg chg="delSp">
        <pc:chgData name="Mihevc,Maddie (EID)" userId="S::mmihevc@colostate.edu::e77f443c-9dab-44b9-b7cc-d9dfc1589f24" providerId="AD" clId="Web-{F8526F7E-79D1-40A5-A7AE-58128244C332}" dt="2020-10-30T18:32:48.882" v="17"/>
        <pc:sldMkLst>
          <pc:docMk/>
          <pc:sldMk cId="0" sldId="268"/>
        </pc:sldMkLst>
        <pc:picChg chg="del">
          <ac:chgData name="Mihevc,Maddie (EID)" userId="S::mmihevc@colostate.edu::e77f443c-9dab-44b9-b7cc-d9dfc1589f24" providerId="AD" clId="Web-{F8526F7E-79D1-40A5-A7AE-58128244C332}" dt="2020-10-30T18:32:47.992" v="16"/>
          <ac:picMkLst>
            <pc:docMk/>
            <pc:sldMk cId="0" sldId="268"/>
            <ac:picMk id="2" creationId="{463C010D-2C9E-4D81-8FC7-4C2F90952F3A}"/>
          </ac:picMkLst>
        </pc:picChg>
        <pc:picChg chg="del">
          <ac:chgData name="Mihevc,Maddie (EID)" userId="S::mmihevc@colostate.edu::e77f443c-9dab-44b9-b7cc-d9dfc1589f24" providerId="AD" clId="Web-{F8526F7E-79D1-40A5-A7AE-58128244C332}" dt="2020-10-30T18:32:48.882" v="17"/>
          <ac:picMkLst>
            <pc:docMk/>
            <pc:sldMk cId="0" sldId="268"/>
            <ac:picMk id="3" creationId="{3CE997EE-6C6E-4DEF-B029-8F58FD0D0C4D}"/>
          </ac:picMkLst>
        </pc:picChg>
      </pc:sldChg>
      <pc:sldChg chg="mod ord modShow">
        <pc:chgData name="Mihevc,Maddie (EID)" userId="S::mmihevc@colostate.edu::e77f443c-9dab-44b9-b7cc-d9dfc1589f24" providerId="AD" clId="Web-{F8526F7E-79D1-40A5-A7AE-58128244C332}" dt="2020-10-30T18:34:53.778" v="26"/>
        <pc:sldMkLst>
          <pc:docMk/>
          <pc:sldMk cId="0" sldId="269"/>
        </pc:sldMkLst>
      </pc:sldChg>
      <pc:sldChg chg="ord">
        <pc:chgData name="Mihevc,Maddie (EID)" userId="S::mmihevc@colostate.edu::e77f443c-9dab-44b9-b7cc-d9dfc1589f24" providerId="AD" clId="Web-{F8526F7E-79D1-40A5-A7AE-58128244C332}" dt="2020-10-30T18:35:34.607" v="33"/>
        <pc:sldMkLst>
          <pc:docMk/>
          <pc:sldMk cId="0" sldId="270"/>
        </pc:sldMkLst>
      </pc:sldChg>
      <pc:sldChg chg="delSp">
        <pc:chgData name="Mihevc,Maddie (EID)" userId="S::mmihevc@colostate.edu::e77f443c-9dab-44b9-b7cc-d9dfc1589f24" providerId="AD" clId="Web-{F8526F7E-79D1-40A5-A7AE-58128244C332}" dt="2020-10-30T18:32:34.163" v="14"/>
        <pc:sldMkLst>
          <pc:docMk/>
          <pc:sldMk cId="2622422789" sldId="274"/>
        </pc:sldMkLst>
        <pc:picChg chg="del">
          <ac:chgData name="Mihevc,Maddie (EID)" userId="S::mmihevc@colostate.edu::e77f443c-9dab-44b9-b7cc-d9dfc1589f24" providerId="AD" clId="Web-{F8526F7E-79D1-40A5-A7AE-58128244C332}" dt="2020-10-30T18:32:34.163" v="14"/>
          <ac:picMkLst>
            <pc:docMk/>
            <pc:sldMk cId="2622422789" sldId="274"/>
            <ac:picMk id="2" creationId="{7EAA043A-75F9-4C6B-A2A3-FC241CEFF826}"/>
          </ac:picMkLst>
        </pc:picChg>
      </pc:sldChg>
      <pc:sldChg chg="modSp new">
        <pc:chgData name="Mihevc,Maddie (EID)" userId="S::mmihevc@colostate.edu::e77f443c-9dab-44b9-b7cc-d9dfc1589f24" providerId="AD" clId="Web-{F8526F7E-79D1-40A5-A7AE-58128244C332}" dt="2020-10-30T18:35:57.452" v="40" actId="20577"/>
        <pc:sldMkLst>
          <pc:docMk/>
          <pc:sldMk cId="4013276058" sldId="276"/>
        </pc:sldMkLst>
        <pc:spChg chg="mod">
          <ac:chgData name="Mihevc,Maddie (EID)" userId="S::mmihevc@colostate.edu::e77f443c-9dab-44b9-b7cc-d9dfc1589f24" providerId="AD" clId="Web-{F8526F7E-79D1-40A5-A7AE-58128244C332}" dt="2020-10-30T18:35:57.452" v="40" actId="20577"/>
          <ac:spMkLst>
            <pc:docMk/>
            <pc:sldMk cId="4013276058" sldId="276"/>
            <ac:spMk id="2" creationId="{2FF7228B-E293-4565-BC7A-5DBC7F084CBD}"/>
          </ac:spMkLst>
        </pc:spChg>
      </pc:sldChg>
      <pc:sldChg chg="modSp new">
        <pc:chgData name="Mihevc,Maddie (EID)" userId="S::mmihevc@colostate.edu::e77f443c-9dab-44b9-b7cc-d9dfc1589f24" providerId="AD" clId="Web-{F8526F7E-79D1-40A5-A7AE-58128244C332}" dt="2020-10-30T18:36:23.078" v="51" actId="20577"/>
        <pc:sldMkLst>
          <pc:docMk/>
          <pc:sldMk cId="2130408549" sldId="277"/>
        </pc:sldMkLst>
        <pc:spChg chg="mod">
          <ac:chgData name="Mihevc,Maddie (EID)" userId="S::mmihevc@colostate.edu::e77f443c-9dab-44b9-b7cc-d9dfc1589f24" providerId="AD" clId="Web-{F8526F7E-79D1-40A5-A7AE-58128244C332}" dt="2020-10-30T18:36:23.078" v="51" actId="20577"/>
          <ac:spMkLst>
            <pc:docMk/>
            <pc:sldMk cId="2130408549" sldId="277"/>
            <ac:spMk id="2" creationId="{B2CAC40C-5BE6-49C3-A586-B86D5CB61FCA}"/>
          </ac:spMkLst>
        </pc:spChg>
      </pc:sldChg>
    </pc:docChg>
  </pc:docChgLst>
  <pc:docChgLst>
    <pc:chgData name="Mihevc,Maddie (EID)" userId="S::mmihevc@colostate.edu::e77f443c-9dab-44b9-b7cc-d9dfc1589f24" providerId="AD" clId="Web-{4EE194EB-7BAC-D26D-EA9C-54B6B0084B68}"/>
    <pc:docChg chg="modSld">
      <pc:chgData name="Mihevc,Maddie (EID)" userId="S::mmihevc@colostate.edu::e77f443c-9dab-44b9-b7cc-d9dfc1589f24" providerId="AD" clId="Web-{4EE194EB-7BAC-D26D-EA9C-54B6B0084B68}" dt="2020-11-02T03:10:47.934" v="200" actId="1076"/>
      <pc:docMkLst>
        <pc:docMk/>
      </pc:docMkLst>
      <pc:sldChg chg="mod modShow">
        <pc:chgData name="Mihevc,Maddie (EID)" userId="S::mmihevc@colostate.edu::e77f443c-9dab-44b9-b7cc-d9dfc1589f24" providerId="AD" clId="Web-{4EE194EB-7BAC-D26D-EA9C-54B6B0084B68}" dt="2020-11-02T03:02:04.850" v="193"/>
        <pc:sldMkLst>
          <pc:docMk/>
          <pc:sldMk cId="0" sldId="258"/>
        </pc:sldMkLst>
      </pc:sldChg>
      <pc:sldChg chg="addSp delSp modSp">
        <pc:chgData name="Mihevc,Maddie (EID)" userId="S::mmihevc@colostate.edu::e77f443c-9dab-44b9-b7cc-d9dfc1589f24" providerId="AD" clId="Web-{4EE194EB-7BAC-D26D-EA9C-54B6B0084B68}" dt="2020-11-01T23:34:26.798" v="25" actId="1076"/>
        <pc:sldMkLst>
          <pc:docMk/>
          <pc:sldMk cId="0" sldId="269"/>
        </pc:sldMkLst>
        <pc:graphicFrameChg chg="del mod modGraphic">
          <ac:chgData name="Mihevc,Maddie (EID)" userId="S::mmihevc@colostate.edu::e77f443c-9dab-44b9-b7cc-d9dfc1589f24" providerId="AD" clId="Web-{4EE194EB-7BAC-D26D-EA9C-54B6B0084B68}" dt="2020-11-01T23:33:20.704" v="14"/>
          <ac:graphicFrameMkLst>
            <pc:docMk/>
            <pc:sldMk cId="0" sldId="269"/>
            <ac:graphicFrameMk id="3" creationId="{FADD216C-2D2A-4179-B412-A44565C07FE0}"/>
          </ac:graphicFrameMkLst>
        </pc:graphicFrameChg>
        <pc:graphicFrameChg chg="del">
          <ac:chgData name="Mihevc,Maddie (EID)" userId="S::mmihevc@colostate.edu::e77f443c-9dab-44b9-b7cc-d9dfc1589f24" providerId="AD" clId="Web-{4EE194EB-7BAC-D26D-EA9C-54B6B0084B68}" dt="2020-11-01T23:33:14.766" v="11"/>
          <ac:graphicFrameMkLst>
            <pc:docMk/>
            <pc:sldMk cId="0" sldId="269"/>
            <ac:graphicFrameMk id="5" creationId="{C5A08B72-EB59-45EC-95B5-34791CF9F9F2}"/>
          </ac:graphicFrameMkLst>
        </pc:graphicFrameChg>
        <pc:graphicFrameChg chg="del">
          <ac:chgData name="Mihevc,Maddie (EID)" userId="S::mmihevc@colostate.edu::e77f443c-9dab-44b9-b7cc-d9dfc1589f24" providerId="AD" clId="Web-{4EE194EB-7BAC-D26D-EA9C-54B6B0084B68}" dt="2020-11-01T23:33:14.766" v="10"/>
          <ac:graphicFrameMkLst>
            <pc:docMk/>
            <pc:sldMk cId="0" sldId="269"/>
            <ac:graphicFrameMk id="7" creationId="{E58E86FB-A5AD-43D2-9CA4-E37BA26BD0CF}"/>
          </ac:graphicFrameMkLst>
        </pc:graphicFrameChg>
        <pc:graphicFrameChg chg="del">
          <ac:chgData name="Mihevc,Maddie (EID)" userId="S::mmihevc@colostate.edu::e77f443c-9dab-44b9-b7cc-d9dfc1589f24" providerId="AD" clId="Web-{4EE194EB-7BAC-D26D-EA9C-54B6B0084B68}" dt="2020-11-01T23:33:14.766" v="9"/>
          <ac:graphicFrameMkLst>
            <pc:docMk/>
            <pc:sldMk cId="0" sldId="269"/>
            <ac:graphicFrameMk id="9" creationId="{738C6819-4DB6-4E15-BE9B-21BB48663347}"/>
          </ac:graphicFrameMkLst>
        </pc:graphicFrameChg>
        <pc:graphicFrameChg chg="del">
          <ac:chgData name="Mihevc,Maddie (EID)" userId="S::mmihevc@colostate.edu::e77f443c-9dab-44b9-b7cc-d9dfc1589f24" providerId="AD" clId="Web-{4EE194EB-7BAC-D26D-EA9C-54B6B0084B68}" dt="2020-11-01T23:33:23.407" v="15"/>
          <ac:graphicFrameMkLst>
            <pc:docMk/>
            <pc:sldMk cId="0" sldId="269"/>
            <ac:graphicFrameMk id="23" creationId="{F6E9CBE0-0937-4FD8-ACC8-3909BF6402C5}"/>
          </ac:graphicFrameMkLst>
        </pc:graphicFrameChg>
        <pc:graphicFrameChg chg="del">
          <ac:chgData name="Mihevc,Maddie (EID)" userId="S::mmihevc@colostate.edu::e77f443c-9dab-44b9-b7cc-d9dfc1589f24" providerId="AD" clId="Web-{4EE194EB-7BAC-D26D-EA9C-54B6B0084B68}" dt="2020-11-01T23:33:14.766" v="8"/>
          <ac:graphicFrameMkLst>
            <pc:docMk/>
            <pc:sldMk cId="0" sldId="269"/>
            <ac:graphicFrameMk id="25" creationId="{A2E4B6DD-85C1-4832-8D18-A4DDD21EC83C}"/>
          </ac:graphicFrameMkLst>
        </pc:graphicFrameChg>
        <pc:graphicFrameChg chg="del">
          <ac:chgData name="Mihevc,Maddie (EID)" userId="S::mmihevc@colostate.edu::e77f443c-9dab-44b9-b7cc-d9dfc1589f24" providerId="AD" clId="Web-{4EE194EB-7BAC-D26D-EA9C-54B6B0084B68}" dt="2020-11-01T23:33:14.766" v="7"/>
          <ac:graphicFrameMkLst>
            <pc:docMk/>
            <pc:sldMk cId="0" sldId="269"/>
            <ac:graphicFrameMk id="27" creationId="{F5021CB3-5F6C-4350-A6D9-527590B5AC6C}"/>
          </ac:graphicFrameMkLst>
        </pc:graphicFrameChg>
        <pc:graphicFrameChg chg="del">
          <ac:chgData name="Mihevc,Maddie (EID)" userId="S::mmihevc@colostate.edu::e77f443c-9dab-44b9-b7cc-d9dfc1589f24" providerId="AD" clId="Web-{4EE194EB-7BAC-D26D-EA9C-54B6B0084B68}" dt="2020-11-01T23:33:14.766" v="6"/>
          <ac:graphicFrameMkLst>
            <pc:docMk/>
            <pc:sldMk cId="0" sldId="269"/>
            <ac:graphicFrameMk id="29" creationId="{109BB3D8-5F55-4A36-AD91-22E97712866A}"/>
          </ac:graphicFrameMkLst>
        </pc:graphicFrameChg>
        <pc:graphicFrameChg chg="del">
          <ac:chgData name="Mihevc,Maddie (EID)" userId="S::mmihevc@colostate.edu::e77f443c-9dab-44b9-b7cc-d9dfc1589f24" providerId="AD" clId="Web-{4EE194EB-7BAC-D26D-EA9C-54B6B0084B68}" dt="2020-11-01T23:33:14.766" v="5"/>
          <ac:graphicFrameMkLst>
            <pc:docMk/>
            <pc:sldMk cId="0" sldId="269"/>
            <ac:graphicFrameMk id="31" creationId="{614FD429-BE88-468F-9E5E-BF7E0F2E3B00}"/>
          </ac:graphicFrameMkLst>
        </pc:graphicFrameChg>
        <pc:graphicFrameChg chg="del">
          <ac:chgData name="Mihevc,Maddie (EID)" userId="S::mmihevc@colostate.edu::e77f443c-9dab-44b9-b7cc-d9dfc1589f24" providerId="AD" clId="Web-{4EE194EB-7BAC-D26D-EA9C-54B6B0084B68}" dt="2020-11-01T23:33:14.766" v="4"/>
          <ac:graphicFrameMkLst>
            <pc:docMk/>
            <pc:sldMk cId="0" sldId="269"/>
            <ac:graphicFrameMk id="33" creationId="{484926EF-305E-4D06-B277-2128F54E2B22}"/>
          </ac:graphicFrameMkLst>
        </pc:graphicFrameChg>
        <pc:picChg chg="add mod">
          <ac:chgData name="Mihevc,Maddie (EID)" userId="S::mmihevc@colostate.edu::e77f443c-9dab-44b9-b7cc-d9dfc1589f24" providerId="AD" clId="Web-{4EE194EB-7BAC-D26D-EA9C-54B6B0084B68}" dt="2020-11-01T23:34:21.626" v="23" actId="14100"/>
          <ac:picMkLst>
            <pc:docMk/>
            <pc:sldMk cId="0" sldId="269"/>
            <ac:picMk id="4" creationId="{7C112A7C-7285-4616-9479-CAA105C5D16E}"/>
          </ac:picMkLst>
        </pc:picChg>
        <pc:picChg chg="add mod">
          <ac:chgData name="Mihevc,Maddie (EID)" userId="S::mmihevc@colostate.edu::e77f443c-9dab-44b9-b7cc-d9dfc1589f24" providerId="AD" clId="Web-{4EE194EB-7BAC-D26D-EA9C-54B6B0084B68}" dt="2020-11-01T23:34:26.798" v="25" actId="1076"/>
          <ac:picMkLst>
            <pc:docMk/>
            <pc:sldMk cId="0" sldId="269"/>
            <ac:picMk id="6" creationId="{B998D122-02AE-423E-B1F3-33AC1FB60F85}"/>
          </ac:picMkLst>
        </pc:picChg>
      </pc:sldChg>
      <pc:sldChg chg="addSp delSp modSp">
        <pc:chgData name="Mihevc,Maddie (EID)" userId="S::mmihevc@colostate.edu::e77f443c-9dab-44b9-b7cc-d9dfc1589f24" providerId="AD" clId="Web-{4EE194EB-7BAC-D26D-EA9C-54B6B0084B68}" dt="2020-11-02T03:10:47.934" v="200" actId="1076"/>
        <pc:sldMkLst>
          <pc:docMk/>
          <pc:sldMk cId="487161662" sldId="275"/>
        </pc:sldMkLst>
        <pc:spChg chg="del mod">
          <ac:chgData name="Mihevc,Maddie (EID)" userId="S::mmihevc@colostate.edu::e77f443c-9dab-44b9-b7cc-d9dfc1589f24" providerId="AD" clId="Web-{4EE194EB-7BAC-D26D-EA9C-54B6B0084B68}" dt="2020-11-02T02:46:12.007" v="27"/>
          <ac:spMkLst>
            <pc:docMk/>
            <pc:sldMk cId="487161662" sldId="275"/>
            <ac:spMk id="3" creationId="{6D03FEBD-6CB2-48C6-9CBF-D63E67D22B97}"/>
          </ac:spMkLst>
        </pc:spChg>
        <pc:picChg chg="add mod">
          <ac:chgData name="Mihevc,Maddie (EID)" userId="S::mmihevc@colostate.edu::e77f443c-9dab-44b9-b7cc-d9dfc1589f24" providerId="AD" clId="Web-{4EE194EB-7BAC-D26D-EA9C-54B6B0084B68}" dt="2020-11-02T03:10:42.840" v="199" actId="14100"/>
          <ac:picMkLst>
            <pc:docMk/>
            <pc:sldMk cId="487161662" sldId="275"/>
            <ac:picMk id="4" creationId="{64E8A77E-AECE-4C8C-9D1F-E32383D15332}"/>
          </ac:picMkLst>
        </pc:picChg>
        <pc:picChg chg="add mod">
          <ac:chgData name="Mihevc,Maddie (EID)" userId="S::mmihevc@colostate.edu::e77f443c-9dab-44b9-b7cc-d9dfc1589f24" providerId="AD" clId="Web-{4EE194EB-7BAC-D26D-EA9C-54B6B0084B68}" dt="2020-11-02T03:10:47.934" v="200" actId="1076"/>
          <ac:picMkLst>
            <pc:docMk/>
            <pc:sldMk cId="487161662" sldId="275"/>
            <ac:picMk id="5" creationId="{34D84A22-58D8-40EF-BA34-5A55769128DE}"/>
          </ac:picMkLst>
        </pc:picChg>
        <pc:picChg chg="add mod">
          <ac:chgData name="Mihevc,Maddie (EID)" userId="S::mmihevc@colostate.edu::e77f443c-9dab-44b9-b7cc-d9dfc1589f24" providerId="AD" clId="Web-{4EE194EB-7BAC-D26D-EA9C-54B6B0084B68}" dt="2020-11-02T03:10:37.512" v="198" actId="1076"/>
          <ac:picMkLst>
            <pc:docMk/>
            <pc:sldMk cId="487161662" sldId="275"/>
            <ac:picMk id="6" creationId="{DE2CCE65-7426-433A-9CE2-CC1E66CB95AB}"/>
          </ac:picMkLst>
        </pc:picChg>
      </pc:sldChg>
      <pc:sldChg chg="addSp modSp">
        <pc:chgData name="Mihevc,Maddie (EID)" userId="S::mmihevc@colostate.edu::e77f443c-9dab-44b9-b7cc-d9dfc1589f24" providerId="AD" clId="Web-{4EE194EB-7BAC-D26D-EA9C-54B6B0084B68}" dt="2020-11-01T23:03:50.257" v="3" actId="1076"/>
        <pc:sldMkLst>
          <pc:docMk/>
          <pc:sldMk cId="2130408549" sldId="277"/>
        </pc:sldMkLst>
        <pc:picChg chg="add mod">
          <ac:chgData name="Mihevc,Maddie (EID)" userId="S::mmihevc@colostate.edu::e77f443c-9dab-44b9-b7cc-d9dfc1589f24" providerId="AD" clId="Web-{4EE194EB-7BAC-D26D-EA9C-54B6B0084B68}" dt="2020-11-01T23:03:50.257" v="3" actId="1076"/>
          <ac:picMkLst>
            <pc:docMk/>
            <pc:sldMk cId="2130408549" sldId="277"/>
            <ac:picMk id="3" creationId="{7A36CFAF-D4F8-4CF2-8E10-CE6439525FAF}"/>
          </ac:picMkLst>
        </pc:picChg>
      </pc:sldChg>
      <pc:sldChg chg="modSp">
        <pc:chgData name="Mihevc,Maddie (EID)" userId="S::mmihevc@colostate.edu::e77f443c-9dab-44b9-b7cc-d9dfc1589f24" providerId="AD" clId="Web-{4EE194EB-7BAC-D26D-EA9C-54B6B0084B68}" dt="2020-11-02T03:01:58.209" v="192" actId="20577"/>
        <pc:sldMkLst>
          <pc:docMk/>
          <pc:sldMk cId="35088520" sldId="278"/>
        </pc:sldMkLst>
        <pc:spChg chg="mod">
          <ac:chgData name="Mihevc,Maddie (EID)" userId="S::mmihevc@colostate.edu::e77f443c-9dab-44b9-b7cc-d9dfc1589f24" providerId="AD" clId="Web-{4EE194EB-7BAC-D26D-EA9C-54B6B0084B68}" dt="2020-11-02T03:01:58.209" v="192" actId="20577"/>
          <ac:spMkLst>
            <pc:docMk/>
            <pc:sldMk cId="35088520" sldId="278"/>
            <ac:spMk id="4" creationId="{6D1F159F-4B68-40F1-B4DE-5E25C4D97DAB}"/>
          </ac:spMkLst>
        </pc:spChg>
      </pc:sldChg>
    </pc:docChg>
  </pc:docChgLst>
  <pc:docChgLst>
    <pc:chgData name="Mihevc,Maddie (EID)" userId="S::mmihevc@colostate.edu::e77f443c-9dab-44b9-b7cc-d9dfc1589f24" providerId="AD" clId="Web-{895B254C-45CC-45B6-BB49-86AD717143EA}"/>
    <pc:docChg chg="delSld modSld sldOrd">
      <pc:chgData name="Mihevc,Maddie (EID)" userId="S::mmihevc@colostate.edu::e77f443c-9dab-44b9-b7cc-d9dfc1589f24" providerId="AD" clId="Web-{895B254C-45CC-45B6-BB49-86AD717143EA}" dt="2020-10-30T18:41:42.454" v="10"/>
      <pc:docMkLst>
        <pc:docMk/>
      </pc:docMkLst>
      <pc:sldChg chg="del">
        <pc:chgData name="Mihevc,Maddie (EID)" userId="S::mmihevc@colostate.edu::e77f443c-9dab-44b9-b7cc-d9dfc1589f24" providerId="AD" clId="Web-{895B254C-45CC-45B6-BB49-86AD717143EA}" dt="2020-10-30T18:41:42.454" v="10"/>
        <pc:sldMkLst>
          <pc:docMk/>
          <pc:sldMk cId="0" sldId="262"/>
        </pc:sldMkLst>
      </pc:sldChg>
      <pc:sldChg chg="del">
        <pc:chgData name="Mihevc,Maddie (EID)" userId="S::mmihevc@colostate.edu::e77f443c-9dab-44b9-b7cc-d9dfc1589f24" providerId="AD" clId="Web-{895B254C-45CC-45B6-BB49-86AD717143EA}" dt="2020-10-30T18:41:40.220" v="9"/>
        <pc:sldMkLst>
          <pc:docMk/>
          <pc:sldMk cId="0" sldId="263"/>
        </pc:sldMkLst>
      </pc:sldChg>
      <pc:sldChg chg="del">
        <pc:chgData name="Mihevc,Maddie (EID)" userId="S::mmihevc@colostate.edu::e77f443c-9dab-44b9-b7cc-d9dfc1589f24" providerId="AD" clId="Web-{895B254C-45CC-45B6-BB49-86AD717143EA}" dt="2020-10-30T18:41:29.032" v="7"/>
        <pc:sldMkLst>
          <pc:docMk/>
          <pc:sldMk cId="0" sldId="265"/>
        </pc:sldMkLst>
      </pc:sldChg>
      <pc:sldChg chg="mod ord modShow">
        <pc:chgData name="Mihevc,Maddie (EID)" userId="S::mmihevc@colostate.edu::e77f443c-9dab-44b9-b7cc-d9dfc1589f24" providerId="AD" clId="Web-{895B254C-45CC-45B6-BB49-86AD717143EA}" dt="2020-10-30T18:41:01.641" v="4"/>
        <pc:sldMkLst>
          <pc:docMk/>
          <pc:sldMk cId="0" sldId="269"/>
        </pc:sldMkLst>
      </pc:sldChg>
      <pc:sldChg chg="del">
        <pc:chgData name="Mihevc,Maddie (EID)" userId="S::mmihevc@colostate.edu::e77f443c-9dab-44b9-b7cc-d9dfc1589f24" providerId="AD" clId="Web-{895B254C-45CC-45B6-BB49-86AD717143EA}" dt="2020-10-30T18:41:30.251" v="8"/>
        <pc:sldMkLst>
          <pc:docMk/>
          <pc:sldMk cId="0" sldId="270"/>
        </pc:sldMkLst>
      </pc:sldChg>
      <pc:sldChg chg="del">
        <pc:chgData name="Mihevc,Maddie (EID)" userId="S::mmihevc@colostate.edu::e77f443c-9dab-44b9-b7cc-d9dfc1589f24" providerId="AD" clId="Web-{895B254C-45CC-45B6-BB49-86AD717143EA}" dt="2020-10-30T18:41:25.501" v="6"/>
        <pc:sldMkLst>
          <pc:docMk/>
          <pc:sldMk cId="0" sldId="272"/>
        </pc:sldMkLst>
      </pc:sldChg>
      <pc:sldChg chg="del">
        <pc:chgData name="Mihevc,Maddie (EID)" userId="S::mmihevc@colostate.edu::e77f443c-9dab-44b9-b7cc-d9dfc1589f24" providerId="AD" clId="Web-{895B254C-45CC-45B6-BB49-86AD717143EA}" dt="2020-10-30T18:41:23.516" v="5"/>
        <pc:sldMkLst>
          <pc:docMk/>
          <pc:sldMk cId="0" sldId="273"/>
        </pc:sldMkLst>
      </pc:sldChg>
      <pc:sldChg chg="ord">
        <pc:chgData name="Mihevc,Maddie (EID)" userId="S::mmihevc@colostate.edu::e77f443c-9dab-44b9-b7cc-d9dfc1589f24" providerId="AD" clId="Web-{895B254C-45CC-45B6-BB49-86AD717143EA}" dt="2020-10-30T18:40:57.125" v="2"/>
        <pc:sldMkLst>
          <pc:docMk/>
          <pc:sldMk cId="2622422789" sldId="274"/>
        </pc:sldMkLst>
      </pc:sldChg>
      <pc:sldChg chg="del">
        <pc:chgData name="Mihevc,Maddie (EID)" userId="S::mmihevc@colostate.edu::e77f443c-9dab-44b9-b7cc-d9dfc1589f24" providerId="AD" clId="Web-{895B254C-45CC-45B6-BB49-86AD717143EA}" dt="2020-10-30T18:40:52.266" v="1"/>
        <pc:sldMkLst>
          <pc:docMk/>
          <pc:sldMk cId="4013276058" sldId="276"/>
        </pc:sldMkLst>
      </pc:sldChg>
    </pc:docChg>
  </pc:docChgLst>
  <pc:docChgLst>
    <pc:chgData name="Mihevc,Maddie (EID)" userId="S::mmihevc@colostate.edu::e77f443c-9dab-44b9-b7cc-d9dfc1589f24" providerId="AD" clId="Web-{5D8FCA18-48F1-4EA2-8A6D-DF642C0542DE}"/>
    <pc:docChg chg="modSld">
      <pc:chgData name="Mihevc,Maddie (EID)" userId="S::mmihevc@colostate.edu::e77f443c-9dab-44b9-b7cc-d9dfc1589f24" providerId="AD" clId="Web-{5D8FCA18-48F1-4EA2-8A6D-DF642C0542DE}" dt="2020-10-30T20:08:47.293" v="3" actId="20577"/>
      <pc:docMkLst>
        <pc:docMk/>
      </pc:docMkLst>
      <pc:sldChg chg="modSp">
        <pc:chgData name="Mihevc,Maddie (EID)" userId="S::mmihevc@colostate.edu::e77f443c-9dab-44b9-b7cc-d9dfc1589f24" providerId="AD" clId="Web-{5D8FCA18-48F1-4EA2-8A6D-DF642C0542DE}" dt="2020-10-30T20:08:47.293" v="3" actId="20577"/>
        <pc:sldMkLst>
          <pc:docMk/>
          <pc:sldMk cId="35088520" sldId="278"/>
        </pc:sldMkLst>
        <pc:spChg chg="mod">
          <ac:chgData name="Mihevc,Maddie (EID)" userId="S::mmihevc@colostate.edu::e77f443c-9dab-44b9-b7cc-d9dfc1589f24" providerId="AD" clId="Web-{5D8FCA18-48F1-4EA2-8A6D-DF642C0542DE}" dt="2020-10-30T20:08:47.293" v="3" actId="20577"/>
          <ac:spMkLst>
            <pc:docMk/>
            <pc:sldMk cId="35088520" sldId="278"/>
            <ac:spMk id="4" creationId="{6D1F159F-4B68-40F1-B4DE-5E25C4D97DA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0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911f4d133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911f4d133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9911f4d133_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9911f4d133_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9911f4d133_2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9911f4d133_2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911f4d133_2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9911f4d133_2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9911f4d133_2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911f4d133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911f4d133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9911f4d133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911f4d133_2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911f4d133_2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9911f4d133_2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911f4d133_2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911f4d133_2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9911f4d133_2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911f4d133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9911f4d133_2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9911f4d133_2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911f4d133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9911f4d133_2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9911f4d133_2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b0809755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b08097554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9b08097554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628075" y="905259"/>
            <a:ext cx="12561453" cy="1015663"/>
          </a:xfrm>
          <a:prstGeom prst="rect">
            <a:avLst/>
          </a:prstGeom>
          <a:noFill/>
          <a:ln>
            <a:noFill/>
          </a:ln>
        </p:spPr>
        <p:txBody>
          <a:bodyPr spcFirstLastPara="1" wrap="square" lIns="91425" tIns="91425" rIns="91425" bIns="91425"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628075" y="2487883"/>
            <a:ext cx="12561453" cy="2015552"/>
          </a:xfrm>
          <a:prstGeom prst="rect">
            <a:avLst/>
          </a:prstGeom>
          <a:noFill/>
          <a:ln>
            <a:noFill/>
          </a:ln>
        </p:spPr>
        <p:txBody>
          <a:bodyPr spcFirstLastPara="1" wrap="square" lIns="91425" tIns="91425" rIns="91425" bIns="91425" anchor="t" anchorCtr="0">
            <a:no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spcBef>
                <a:spcPts val="600"/>
              </a:spcBef>
              <a:spcAft>
                <a:spcPts val="0"/>
              </a:spcAft>
              <a:buClr>
                <a:schemeClr val="dk1"/>
              </a:buClr>
              <a:buSzPts val="1648"/>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15" name="Google Shape;15;p2"/>
          <p:cNvGrpSpPr/>
          <p:nvPr/>
        </p:nvGrpSpPr>
        <p:grpSpPr>
          <a:xfrm>
            <a:off x="0" y="7372350"/>
            <a:ext cx="13817599" cy="400052"/>
            <a:chOff x="0" y="7372350"/>
            <a:chExt cx="13817599" cy="400052"/>
          </a:xfrm>
        </p:grpSpPr>
        <p:sp>
          <p:nvSpPr>
            <p:cNvPr id="16" name="Google Shape;16;p2"/>
            <p:cNvSpPr/>
            <p:nvPr/>
          </p:nvSpPr>
          <p:spPr>
            <a:xfrm>
              <a:off x="0" y="7372350"/>
              <a:ext cx="13817599" cy="400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Arial"/>
                <a:ea typeface="Arial"/>
                <a:cs typeface="Arial"/>
                <a:sym typeface="Arial"/>
              </a:endParaRPr>
            </a:p>
          </p:txBody>
        </p:sp>
        <p:pic>
          <p:nvPicPr>
            <p:cNvPr id="17" name="Google Shape;17;p2"/>
            <p:cNvPicPr preferRelativeResize="0"/>
            <p:nvPr/>
          </p:nvPicPr>
          <p:blipFill rotWithShape="1">
            <a:blip r:embed="rId2">
              <a:alphaModFix/>
            </a:blip>
            <a:srcRect/>
            <a:stretch/>
          </p:blipFill>
          <p:spPr>
            <a:xfrm>
              <a:off x="152257" y="7372351"/>
              <a:ext cx="1788557" cy="400050"/>
            </a:xfrm>
            <a:prstGeom prst="rect">
              <a:avLst/>
            </a:prstGeom>
            <a:noFill/>
            <a:ln>
              <a:noFill/>
            </a:ln>
          </p:spPr>
        </p:pic>
        <p:sp>
          <p:nvSpPr>
            <p:cNvPr id="18" name="Google Shape;18;p2"/>
            <p:cNvSpPr/>
            <p:nvPr/>
          </p:nvSpPr>
          <p:spPr>
            <a:xfrm>
              <a:off x="0" y="7372351"/>
              <a:ext cx="13817599" cy="400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Arial"/>
                <a:ea typeface="Arial"/>
                <a:cs typeface="Arial"/>
                <a:sym typeface="Arial"/>
              </a:endParaRPr>
            </a:p>
          </p:txBody>
        </p:sp>
        <p:pic>
          <p:nvPicPr>
            <p:cNvPr id="19" name="Google Shape;19;p2"/>
            <p:cNvPicPr preferRelativeResize="0"/>
            <p:nvPr/>
          </p:nvPicPr>
          <p:blipFill rotWithShape="1">
            <a:blip r:embed="rId2">
              <a:alphaModFix/>
            </a:blip>
            <a:srcRect/>
            <a:stretch/>
          </p:blipFill>
          <p:spPr>
            <a:xfrm>
              <a:off x="152257" y="7372352"/>
              <a:ext cx="1788557" cy="400050"/>
            </a:xfrm>
            <a:prstGeom prst="rect">
              <a:avLst/>
            </a:prstGeom>
            <a:noFill/>
            <a:ln>
              <a:noFill/>
            </a:ln>
          </p:spPr>
        </p:pic>
      </p:gr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and Green Bar">
  <p:cSld name="Photo and Green Bar">
    <p:spTree>
      <p:nvGrpSpPr>
        <p:cNvPr id="1" name="Shape 71"/>
        <p:cNvGrpSpPr/>
        <p:nvPr/>
      </p:nvGrpSpPr>
      <p:grpSpPr>
        <a:xfrm>
          <a:off x="0" y="0"/>
          <a:ext cx="0" cy="0"/>
          <a:chOff x="0" y="0"/>
          <a:chExt cx="0" cy="0"/>
        </a:xfrm>
      </p:grpSpPr>
      <p:sp>
        <p:nvSpPr>
          <p:cNvPr id="72" name="Google Shape;72;p11"/>
          <p:cNvSpPr>
            <a:spLocks noGrp="1"/>
          </p:cNvSpPr>
          <p:nvPr>
            <p:ph type="pic" idx="2"/>
          </p:nvPr>
        </p:nvSpPr>
        <p:spPr>
          <a:xfrm>
            <a:off x="0" y="0"/>
            <a:ext cx="9144000"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R="0" lvl="5"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73" name="Google Shape;73;p11"/>
          <p:cNvSpPr/>
          <p:nvPr/>
        </p:nvSpPr>
        <p:spPr>
          <a:xfrm>
            <a:off x="9144000" y="0"/>
            <a:ext cx="4673600" cy="7772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74" name="Google Shape;74;p11"/>
          <p:cNvSpPr txBox="1">
            <a:spLocks noGrp="1"/>
          </p:cNvSpPr>
          <p:nvPr>
            <p:ph type="title"/>
          </p:nvPr>
        </p:nvSpPr>
        <p:spPr>
          <a:xfrm>
            <a:off x="9560560" y="2842090"/>
            <a:ext cx="3840480" cy="533740"/>
          </a:xfrm>
          <a:prstGeom prst="rect">
            <a:avLst/>
          </a:prstGeom>
          <a:noFill/>
          <a:ln>
            <a:noFill/>
          </a:ln>
        </p:spPr>
        <p:txBody>
          <a:bodyPr spcFirstLastPara="1" wrap="square" lIns="101850" tIns="50925" rIns="101850" bIns="50925" anchor="b" anchorCtr="0">
            <a:noAutofit/>
          </a:bodyPr>
          <a:lstStyle>
            <a:lvl1pPr lvl="0" algn="ctr">
              <a:spcBef>
                <a:spcPts val="0"/>
              </a:spcBef>
              <a:spcAft>
                <a:spcPts val="0"/>
              </a:spcAft>
              <a:buClr>
                <a:schemeClr val="lt1"/>
              </a:buClr>
              <a:buSzPts val="2800"/>
              <a:buFont typeface="Arial"/>
              <a:buNone/>
              <a:defRPr sz="28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body" idx="1"/>
          </p:nvPr>
        </p:nvSpPr>
        <p:spPr>
          <a:xfrm>
            <a:off x="9560560" y="3886200"/>
            <a:ext cx="3840480" cy="500458"/>
          </a:xfrm>
          <a:prstGeom prst="rect">
            <a:avLst/>
          </a:prstGeom>
          <a:noFill/>
          <a:ln>
            <a:noFill/>
          </a:ln>
        </p:spPr>
        <p:txBody>
          <a:bodyPr spcFirstLastPara="1" wrap="square" lIns="91425" tIns="91425" rIns="91425" bIns="91425" anchor="t" anchorCtr="0">
            <a:noAutofit/>
          </a:bodyPr>
          <a:lstStyle>
            <a:lvl1pPr marL="457200" lvl="0" indent="-228600" algn="ctr">
              <a:lnSpc>
                <a:spcPct val="114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spcBef>
                <a:spcPts val="600"/>
              </a:spcBef>
              <a:spcAft>
                <a:spcPts val="0"/>
              </a:spcAft>
              <a:buClr>
                <a:srgbClr val="C39E1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6" name="Google Shape;76;p11"/>
          <p:cNvPicPr preferRelativeResize="0"/>
          <p:nvPr/>
        </p:nvPicPr>
        <p:blipFill rotWithShape="1">
          <a:blip r:embed="rId2">
            <a:alphaModFix/>
          </a:blip>
          <a:srcRect/>
          <a:stretch/>
        </p:blipFill>
        <p:spPr>
          <a:xfrm>
            <a:off x="12932416" y="6948176"/>
            <a:ext cx="488944" cy="488944"/>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and Photo Right">
  <p:cSld name="Content and Photo Righ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621745" y="982462"/>
            <a:ext cx="4862405" cy="1794085"/>
          </a:xfrm>
          <a:prstGeom prst="rect">
            <a:avLst/>
          </a:prstGeom>
          <a:noFill/>
          <a:ln>
            <a:noFill/>
          </a:ln>
        </p:spPr>
        <p:txBody>
          <a:bodyPr spcFirstLastPara="1" wrap="square" lIns="91425" tIns="91425" rIns="91425" bIns="91425" anchor="t"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body" idx="1"/>
          </p:nvPr>
        </p:nvSpPr>
        <p:spPr>
          <a:xfrm>
            <a:off x="621745" y="3052261"/>
            <a:ext cx="4862404" cy="1975926"/>
          </a:xfrm>
          <a:prstGeom prst="rect">
            <a:avLst/>
          </a:prstGeom>
          <a:noFill/>
          <a:ln>
            <a:noFill/>
          </a:ln>
        </p:spPr>
        <p:txBody>
          <a:bodyPr spcFirstLastPara="1" wrap="square" lIns="91425" tIns="91425" rIns="91425" bIns="91425" anchor="t" anchorCtr="0">
            <a:no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spcBef>
                <a:spcPts val="600"/>
              </a:spcBef>
              <a:spcAft>
                <a:spcPts val="0"/>
              </a:spcAft>
              <a:buClr>
                <a:schemeClr val="dk1"/>
              </a:buClr>
              <a:buSzPts val="1648"/>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2"/>
          <p:cNvSpPr>
            <a:spLocks noGrp="1"/>
          </p:cNvSpPr>
          <p:nvPr>
            <p:ph type="pic" idx="2"/>
          </p:nvPr>
        </p:nvSpPr>
        <p:spPr>
          <a:xfrm>
            <a:off x="6105893" y="0"/>
            <a:ext cx="7711707"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R="0" lvl="5"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and Photo Left">
  <p:cSld name="Content and Photo Lef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8333452" y="982462"/>
            <a:ext cx="4862405" cy="1794085"/>
          </a:xfrm>
          <a:prstGeom prst="rect">
            <a:avLst/>
          </a:prstGeom>
          <a:noFill/>
          <a:ln>
            <a:noFill/>
          </a:ln>
        </p:spPr>
        <p:txBody>
          <a:bodyPr spcFirstLastPara="1" wrap="square" lIns="91425" tIns="91425" rIns="91425" bIns="91425" anchor="t"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8333452" y="3052261"/>
            <a:ext cx="4862404" cy="1975926"/>
          </a:xfrm>
          <a:prstGeom prst="rect">
            <a:avLst/>
          </a:prstGeom>
          <a:noFill/>
          <a:ln>
            <a:noFill/>
          </a:ln>
        </p:spPr>
        <p:txBody>
          <a:bodyPr spcFirstLastPara="1" wrap="square" lIns="91425" tIns="91425" rIns="91425" bIns="91425" anchor="t" anchorCtr="0">
            <a:noAutofit/>
          </a:bodyPr>
          <a:lstStyle>
            <a:lvl1pPr marL="457200" lvl="0" indent="-342900" algn="l">
              <a:lnSpc>
                <a:spcPct val="120000"/>
              </a:lnSpc>
              <a:spcBef>
                <a:spcPts val="600"/>
              </a:spcBef>
              <a:spcAft>
                <a:spcPts val="0"/>
              </a:spcAft>
              <a:buClr>
                <a:schemeClr val="dk1"/>
              </a:buClr>
              <a:buSzPts val="1800"/>
              <a:buChar char="•"/>
              <a:defRPr>
                <a:solidFill>
                  <a:schemeClr val="dk1"/>
                </a:solidFill>
              </a:defRPr>
            </a:lvl1pPr>
            <a:lvl2pPr marL="914400" lvl="1" indent="-330200" algn="l">
              <a:lnSpc>
                <a:spcPct val="120000"/>
              </a:lnSpc>
              <a:spcBef>
                <a:spcPts val="600"/>
              </a:spcBef>
              <a:spcAft>
                <a:spcPts val="0"/>
              </a:spcAft>
              <a:buClr>
                <a:schemeClr val="dk1"/>
              </a:buClr>
              <a:buSzPts val="1600"/>
              <a:buChar char="–"/>
              <a:defRPr>
                <a:solidFill>
                  <a:schemeClr val="dk1"/>
                </a:solidFill>
              </a:defRPr>
            </a:lvl2pPr>
            <a:lvl3pPr marL="1371600" lvl="2" indent="-330200" algn="l">
              <a:lnSpc>
                <a:spcPct val="120000"/>
              </a:lnSpc>
              <a:spcBef>
                <a:spcPts val="600"/>
              </a:spcBef>
              <a:spcAft>
                <a:spcPts val="0"/>
              </a:spcAft>
              <a:buClr>
                <a:schemeClr val="dk1"/>
              </a:buClr>
              <a:buSzPts val="1600"/>
              <a:buChar char="•"/>
              <a:defRPr>
                <a:solidFill>
                  <a:schemeClr val="dk1"/>
                </a:solidFill>
              </a:defRPr>
            </a:lvl3pPr>
            <a:lvl4pPr marL="1828800" lvl="3" indent="-330200" algn="l">
              <a:lnSpc>
                <a:spcPct val="120000"/>
              </a:lnSpc>
              <a:spcBef>
                <a:spcPts val="600"/>
              </a:spcBef>
              <a:spcAft>
                <a:spcPts val="0"/>
              </a:spcAft>
              <a:buClr>
                <a:schemeClr val="dk1"/>
              </a:buClr>
              <a:buSzPts val="1600"/>
              <a:buChar char="–"/>
              <a:defRPr>
                <a:solidFill>
                  <a:schemeClr val="dk1"/>
                </a:solidFill>
              </a:defRPr>
            </a:lvl4pPr>
            <a:lvl5pPr marL="2286000" lvl="4" indent="-333248" algn="l">
              <a:spcBef>
                <a:spcPts val="600"/>
              </a:spcBef>
              <a:spcAft>
                <a:spcPts val="0"/>
              </a:spcAft>
              <a:buClr>
                <a:schemeClr val="dk1"/>
              </a:buClr>
              <a:buSzPts val="1648"/>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3"/>
          <p:cNvSpPr>
            <a:spLocks noGrp="1"/>
          </p:cNvSpPr>
          <p:nvPr>
            <p:ph type="pic" idx="2"/>
          </p:nvPr>
        </p:nvSpPr>
        <p:spPr>
          <a:xfrm>
            <a:off x="2" y="0"/>
            <a:ext cx="7711707"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R="0" lvl="5"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and Header">
  <p:cSld name="Photo and Header">
    <p:spTree>
      <p:nvGrpSpPr>
        <p:cNvPr id="1" name="Shape 85"/>
        <p:cNvGrpSpPr/>
        <p:nvPr/>
      </p:nvGrpSpPr>
      <p:grpSpPr>
        <a:xfrm>
          <a:off x="0" y="0"/>
          <a:ext cx="0" cy="0"/>
          <a:chOff x="0" y="0"/>
          <a:chExt cx="0" cy="0"/>
        </a:xfrm>
      </p:grpSpPr>
      <p:sp>
        <p:nvSpPr>
          <p:cNvPr id="86" name="Google Shape;86;p14"/>
          <p:cNvSpPr>
            <a:spLocks noGrp="1"/>
          </p:cNvSpPr>
          <p:nvPr>
            <p:ph type="pic" idx="2"/>
          </p:nvPr>
        </p:nvSpPr>
        <p:spPr>
          <a:xfrm>
            <a:off x="0" y="0"/>
            <a:ext cx="13817599" cy="64008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R="0" lvl="5"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
        <p:nvSpPr>
          <p:cNvPr id="87" name="Google Shape;87;p14"/>
          <p:cNvSpPr txBox="1">
            <a:spLocks noGrp="1"/>
          </p:cNvSpPr>
          <p:nvPr>
            <p:ph type="title"/>
          </p:nvPr>
        </p:nvSpPr>
        <p:spPr>
          <a:xfrm>
            <a:off x="400424" y="6654703"/>
            <a:ext cx="13016750" cy="779320"/>
          </a:xfrm>
          <a:prstGeom prst="rect">
            <a:avLst/>
          </a:prstGeom>
          <a:noFill/>
          <a:ln>
            <a:noFill/>
          </a:ln>
        </p:spPr>
        <p:txBody>
          <a:bodyPr spcFirstLastPara="1" wrap="square" lIns="101850" tIns="50925" rIns="101850" bIns="50925" anchor="t" anchorCtr="0">
            <a:noAutofit/>
          </a:bodyPr>
          <a:lstStyle>
            <a:lvl1pPr lvl="0" algn="l">
              <a:spcBef>
                <a:spcPts val="0"/>
              </a:spcBef>
              <a:spcAft>
                <a:spcPts val="0"/>
              </a:spcAft>
              <a:buClr>
                <a:schemeClr val="dk2"/>
              </a:buClr>
              <a:buSzPts val="4396"/>
              <a:buFont typeface="Arial"/>
              <a:buNone/>
              <a:defRPr sz="439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ull Photo">
  <p:cSld name="Full Photo">
    <p:spTree>
      <p:nvGrpSpPr>
        <p:cNvPr id="1" name="Shape 88"/>
        <p:cNvGrpSpPr/>
        <p:nvPr/>
      </p:nvGrpSpPr>
      <p:grpSpPr>
        <a:xfrm>
          <a:off x="0" y="0"/>
          <a:ext cx="0" cy="0"/>
          <a:chOff x="0" y="0"/>
          <a:chExt cx="0" cy="0"/>
        </a:xfrm>
      </p:grpSpPr>
      <p:sp>
        <p:nvSpPr>
          <p:cNvPr id="89" name="Google Shape;89;p15"/>
          <p:cNvSpPr>
            <a:spLocks noGrp="1"/>
          </p:cNvSpPr>
          <p:nvPr>
            <p:ph type="pic" idx="2"/>
          </p:nvPr>
        </p:nvSpPr>
        <p:spPr>
          <a:xfrm>
            <a:off x="0" y="0"/>
            <a:ext cx="13817599" cy="7772400"/>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R="0" lvl="5"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hart and Content">
  <p:cSld name="Chart and Content">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9150030" y="2317590"/>
            <a:ext cx="4039498" cy="1286510"/>
          </a:xfrm>
          <a:prstGeom prst="rect">
            <a:avLst/>
          </a:prstGeom>
          <a:noFill/>
          <a:ln>
            <a:noFill/>
          </a:ln>
        </p:spPr>
        <p:txBody>
          <a:bodyPr spcFirstLastPara="1" wrap="square" lIns="101850" tIns="50925" rIns="101850" bIns="50925" anchor="t" anchorCtr="0">
            <a:noAutofit/>
          </a:bodyPr>
          <a:lstStyle>
            <a:lvl1pPr lvl="0" algn="l">
              <a:spcBef>
                <a:spcPts val="0"/>
              </a:spcBef>
              <a:spcAft>
                <a:spcPts val="0"/>
              </a:spcAft>
              <a:buClr>
                <a:schemeClr val="dk2"/>
              </a:buClr>
              <a:buSzPts val="3846"/>
              <a:buFont typeface="Arial"/>
              <a:buNone/>
              <a:defRPr sz="384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6"/>
          <p:cNvSpPr txBox="1">
            <a:spLocks noGrp="1"/>
          </p:cNvSpPr>
          <p:nvPr>
            <p:ph type="body" idx="1"/>
          </p:nvPr>
        </p:nvSpPr>
        <p:spPr>
          <a:xfrm>
            <a:off x="9150030" y="3729514"/>
            <a:ext cx="4039498" cy="970526"/>
          </a:xfrm>
          <a:prstGeom prst="rect">
            <a:avLst/>
          </a:prstGeom>
          <a:noFill/>
          <a:ln>
            <a:noFill/>
          </a:ln>
        </p:spPr>
        <p:txBody>
          <a:bodyPr spcFirstLastPara="1" wrap="square" lIns="91425" tIns="91425" rIns="91425" bIns="91425" anchor="t" anchorCtr="0">
            <a:noAutofit/>
          </a:bodyPr>
          <a:lstStyle>
            <a:lvl1pPr marL="457200" lvl="0" indent="-228600" algn="l">
              <a:lnSpc>
                <a:spcPct val="114000"/>
              </a:lnSpc>
              <a:spcBef>
                <a:spcPts val="600"/>
              </a:spcBef>
              <a:spcAft>
                <a:spcPts val="0"/>
              </a:spcAft>
              <a:buClr>
                <a:schemeClr val="dk1"/>
              </a:buClr>
              <a:buSzPts val="1800"/>
              <a:buNone/>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spcBef>
                <a:spcPts val="600"/>
              </a:spcBef>
              <a:spcAft>
                <a:spcPts val="0"/>
              </a:spcAft>
              <a:buClr>
                <a:srgbClr val="C39E1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6"/>
          <p:cNvSpPr>
            <a:spLocks noGrp="1"/>
          </p:cNvSpPr>
          <p:nvPr>
            <p:ph type="chart" idx="2"/>
          </p:nvPr>
        </p:nvSpPr>
        <p:spPr>
          <a:xfrm>
            <a:off x="1269232" y="1443039"/>
            <a:ext cx="6863004" cy="4996263"/>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R="0" lvl="5"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grpSp>
        <p:nvGrpSpPr>
          <p:cNvPr id="94" name="Google Shape;94;p16"/>
          <p:cNvGrpSpPr/>
          <p:nvPr/>
        </p:nvGrpSpPr>
        <p:grpSpPr>
          <a:xfrm>
            <a:off x="0" y="7372350"/>
            <a:ext cx="13817599" cy="400052"/>
            <a:chOff x="0" y="7372350"/>
            <a:chExt cx="13817599" cy="400052"/>
          </a:xfrm>
        </p:grpSpPr>
        <p:sp>
          <p:nvSpPr>
            <p:cNvPr id="95" name="Google Shape;95;p16"/>
            <p:cNvSpPr/>
            <p:nvPr/>
          </p:nvSpPr>
          <p:spPr>
            <a:xfrm>
              <a:off x="0" y="7372350"/>
              <a:ext cx="13817599" cy="400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96" name="Google Shape;96;p16"/>
            <p:cNvPicPr preferRelativeResize="0"/>
            <p:nvPr/>
          </p:nvPicPr>
          <p:blipFill rotWithShape="1">
            <a:blip r:embed="rId2">
              <a:alphaModFix/>
            </a:blip>
            <a:srcRect/>
            <a:stretch/>
          </p:blipFill>
          <p:spPr>
            <a:xfrm>
              <a:off x="152257" y="7372351"/>
              <a:ext cx="1788557" cy="400050"/>
            </a:xfrm>
            <a:prstGeom prst="rect">
              <a:avLst/>
            </a:prstGeom>
            <a:noFill/>
            <a:ln>
              <a:noFill/>
            </a:ln>
          </p:spPr>
        </p:pic>
        <p:sp>
          <p:nvSpPr>
            <p:cNvPr id="97" name="Google Shape;97;p16"/>
            <p:cNvSpPr/>
            <p:nvPr/>
          </p:nvSpPr>
          <p:spPr>
            <a:xfrm>
              <a:off x="0" y="7372351"/>
              <a:ext cx="13817599" cy="400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98" name="Google Shape;98;p16"/>
            <p:cNvPicPr preferRelativeResize="0"/>
            <p:nvPr/>
          </p:nvPicPr>
          <p:blipFill rotWithShape="1">
            <a:blip r:embed="rId2">
              <a:alphaModFix/>
            </a:blip>
            <a:srcRect/>
            <a:stretch/>
          </p:blipFill>
          <p:spPr>
            <a:xfrm>
              <a:off x="152257" y="7372352"/>
              <a:ext cx="1788557" cy="400050"/>
            </a:xfrm>
            <a:prstGeom prst="rect">
              <a:avLst/>
            </a:prstGeom>
            <a:noFill/>
            <a:ln>
              <a:noFill/>
            </a:ln>
          </p:spPr>
        </p:pic>
      </p:gr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White">
  <p:cSld name="Blank White">
    <p:spTree>
      <p:nvGrpSpPr>
        <p:cNvPr id="1" name="Shape 99"/>
        <p:cNvGrpSpPr/>
        <p:nvPr/>
      </p:nvGrpSpPr>
      <p:grpSpPr>
        <a:xfrm>
          <a:off x="0" y="0"/>
          <a:ext cx="0" cy="0"/>
          <a:chOff x="0" y="0"/>
          <a:chExt cx="0" cy="0"/>
        </a:xfrm>
      </p:grpSpPr>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losing Green Ram">
  <p:cSld name="Closing Green Ram">
    <p:bg>
      <p:bgPr>
        <a:solidFill>
          <a:schemeClr val="dk2"/>
        </a:solidFill>
        <a:effectLst/>
      </p:bgPr>
    </p:bg>
    <p:spTree>
      <p:nvGrpSpPr>
        <p:cNvPr id="1" name="Shape 100"/>
        <p:cNvGrpSpPr/>
        <p:nvPr/>
      </p:nvGrpSpPr>
      <p:grpSpPr>
        <a:xfrm>
          <a:off x="0" y="0"/>
          <a:ext cx="0" cy="0"/>
          <a:chOff x="0" y="0"/>
          <a:chExt cx="0" cy="0"/>
        </a:xfrm>
      </p:grpSpPr>
      <p:sp>
        <p:nvSpPr>
          <p:cNvPr id="101" name="Google Shape;101;p18"/>
          <p:cNvSpPr txBox="1"/>
          <p:nvPr/>
        </p:nvSpPr>
        <p:spPr>
          <a:xfrm>
            <a:off x="729343" y="4199229"/>
            <a:ext cx="12561453" cy="1107996"/>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Clr>
                <a:schemeClr val="lt1"/>
              </a:buClr>
              <a:buSzPts val="6000"/>
              <a:buFont typeface="Arial"/>
              <a:buNone/>
            </a:pPr>
            <a:r>
              <a:rPr lang="en-US" sz="6000">
                <a:solidFill>
                  <a:schemeClr val="lt1"/>
                </a:solidFill>
                <a:latin typeface="Arial"/>
                <a:ea typeface="Arial"/>
                <a:cs typeface="Arial"/>
                <a:sym typeface="Arial"/>
              </a:rPr>
              <a:t>Thank you</a:t>
            </a:r>
            <a:endParaRPr sz="6000">
              <a:solidFill>
                <a:schemeClr val="lt1"/>
              </a:solidFill>
              <a:latin typeface="Arial"/>
              <a:ea typeface="Arial"/>
              <a:cs typeface="Arial"/>
              <a:sym typeface="Arial"/>
            </a:endParaRPr>
          </a:p>
        </p:txBody>
      </p:sp>
      <p:cxnSp>
        <p:nvCxnSpPr>
          <p:cNvPr id="102" name="Google Shape;102;p18"/>
          <p:cNvCxnSpPr/>
          <p:nvPr/>
        </p:nvCxnSpPr>
        <p:spPr>
          <a:xfrm>
            <a:off x="881743" y="5936778"/>
            <a:ext cx="911198" cy="0"/>
          </a:xfrm>
          <a:prstGeom prst="straightConnector1">
            <a:avLst/>
          </a:prstGeom>
          <a:noFill/>
          <a:ln w="28575" cap="flat" cmpd="sng">
            <a:solidFill>
              <a:schemeClr val="lt2"/>
            </a:solidFill>
            <a:prstDash val="solid"/>
            <a:round/>
            <a:headEnd type="none" w="sm" len="sm"/>
            <a:tailEnd type="none" w="sm" len="sm"/>
          </a:ln>
        </p:spPr>
      </p:cxnSp>
      <p:pic>
        <p:nvPicPr>
          <p:cNvPr id="103" name="Google Shape;103;p18"/>
          <p:cNvPicPr preferRelativeResize="0"/>
          <p:nvPr/>
        </p:nvPicPr>
        <p:blipFill rotWithShape="1">
          <a:blip r:embed="rId2">
            <a:alphaModFix/>
          </a:blip>
          <a:srcRect/>
          <a:stretch/>
        </p:blipFill>
        <p:spPr>
          <a:xfrm>
            <a:off x="756239" y="6320940"/>
            <a:ext cx="3520440" cy="787424"/>
          </a:xfrm>
          <a:prstGeom prst="rect">
            <a:avLst/>
          </a:prstGeom>
          <a:noFill/>
          <a:ln>
            <a:noFill/>
          </a:ln>
        </p:spPr>
      </p:pic>
      <p:pic>
        <p:nvPicPr>
          <p:cNvPr id="104" name="Google Shape;104;p18"/>
          <p:cNvPicPr preferRelativeResize="0"/>
          <p:nvPr/>
        </p:nvPicPr>
        <p:blipFill rotWithShape="1">
          <a:blip r:embed="rId3">
            <a:alphaModFix amt="8000"/>
          </a:blip>
          <a:srcRect t="14710" r="30639" b="6932"/>
          <a:stretch/>
        </p:blipFill>
        <p:spPr>
          <a:xfrm>
            <a:off x="6937515" y="-1"/>
            <a:ext cx="6880085" cy="7772401"/>
          </a:xfrm>
          <a:prstGeom prst="rect">
            <a:avLst/>
          </a:prstGeom>
          <a:noFill/>
          <a:ln>
            <a:noFill/>
          </a:ln>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losing Green Dots">
  <p:cSld name="Closing Green Dots">
    <p:bg>
      <p:bgPr>
        <a:solidFill>
          <a:schemeClr val="dk2"/>
        </a:solidFill>
        <a:effectLst/>
      </p:bgPr>
    </p:bg>
    <p:spTree>
      <p:nvGrpSpPr>
        <p:cNvPr id="1" name="Shape 105"/>
        <p:cNvGrpSpPr/>
        <p:nvPr/>
      </p:nvGrpSpPr>
      <p:grpSpPr>
        <a:xfrm>
          <a:off x="0" y="0"/>
          <a:ext cx="0" cy="0"/>
          <a:chOff x="0" y="0"/>
          <a:chExt cx="0" cy="0"/>
        </a:xfrm>
      </p:grpSpPr>
      <p:sp>
        <p:nvSpPr>
          <p:cNvPr id="106" name="Google Shape;106;p19"/>
          <p:cNvSpPr txBox="1"/>
          <p:nvPr/>
        </p:nvSpPr>
        <p:spPr>
          <a:xfrm>
            <a:off x="729343" y="4199229"/>
            <a:ext cx="12561453" cy="1107996"/>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Clr>
                <a:schemeClr val="lt1"/>
              </a:buClr>
              <a:buSzPts val="6000"/>
              <a:buFont typeface="Arial"/>
              <a:buNone/>
            </a:pPr>
            <a:r>
              <a:rPr lang="en-US" sz="6000">
                <a:solidFill>
                  <a:schemeClr val="lt1"/>
                </a:solidFill>
                <a:latin typeface="Arial"/>
                <a:ea typeface="Arial"/>
                <a:cs typeface="Arial"/>
                <a:sym typeface="Arial"/>
              </a:rPr>
              <a:t>Thank you</a:t>
            </a:r>
            <a:endParaRPr sz="6000">
              <a:solidFill>
                <a:schemeClr val="lt1"/>
              </a:solidFill>
              <a:latin typeface="Arial"/>
              <a:ea typeface="Arial"/>
              <a:cs typeface="Arial"/>
              <a:sym typeface="Arial"/>
            </a:endParaRPr>
          </a:p>
        </p:txBody>
      </p:sp>
      <p:pic>
        <p:nvPicPr>
          <p:cNvPr id="107" name="Google Shape;107;p19"/>
          <p:cNvPicPr preferRelativeResize="0"/>
          <p:nvPr/>
        </p:nvPicPr>
        <p:blipFill rotWithShape="1">
          <a:blip r:embed="rId2">
            <a:alphaModFix/>
          </a:blip>
          <a:srcRect t="6240" r="31394"/>
          <a:stretch/>
        </p:blipFill>
        <p:spPr>
          <a:xfrm>
            <a:off x="8406691" y="0"/>
            <a:ext cx="5410909" cy="7566210"/>
          </a:xfrm>
          <a:prstGeom prst="rect">
            <a:avLst/>
          </a:prstGeom>
          <a:noFill/>
          <a:ln>
            <a:noFill/>
          </a:ln>
        </p:spPr>
      </p:pic>
      <p:cxnSp>
        <p:nvCxnSpPr>
          <p:cNvPr id="108" name="Google Shape;108;p19"/>
          <p:cNvCxnSpPr/>
          <p:nvPr/>
        </p:nvCxnSpPr>
        <p:spPr>
          <a:xfrm>
            <a:off x="881743" y="5936778"/>
            <a:ext cx="911198" cy="0"/>
          </a:xfrm>
          <a:prstGeom prst="straightConnector1">
            <a:avLst/>
          </a:prstGeom>
          <a:noFill/>
          <a:ln w="28575" cap="flat" cmpd="sng">
            <a:solidFill>
              <a:schemeClr val="lt2"/>
            </a:solidFill>
            <a:prstDash val="solid"/>
            <a:round/>
            <a:headEnd type="none" w="sm" len="sm"/>
            <a:tailEnd type="none" w="sm" len="sm"/>
          </a:ln>
        </p:spPr>
      </p:cxnSp>
      <p:pic>
        <p:nvPicPr>
          <p:cNvPr id="109" name="Google Shape;109;p19"/>
          <p:cNvPicPr preferRelativeResize="0"/>
          <p:nvPr/>
        </p:nvPicPr>
        <p:blipFill rotWithShape="1">
          <a:blip r:embed="rId3">
            <a:alphaModFix/>
          </a:blip>
          <a:srcRect/>
          <a:stretch/>
        </p:blipFill>
        <p:spPr>
          <a:xfrm>
            <a:off x="756239" y="6320940"/>
            <a:ext cx="3520440" cy="787424"/>
          </a:xfrm>
          <a:prstGeom prst="rect">
            <a:avLst/>
          </a:prstGeom>
          <a:noFill/>
          <a:ln>
            <a:noFill/>
          </a:ln>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losing White">
  <p:cSld name="Closing White">
    <p:spTree>
      <p:nvGrpSpPr>
        <p:cNvPr id="1" name="Shape 110"/>
        <p:cNvGrpSpPr/>
        <p:nvPr/>
      </p:nvGrpSpPr>
      <p:grpSpPr>
        <a:xfrm>
          <a:off x="0" y="0"/>
          <a:ext cx="0" cy="0"/>
          <a:chOff x="0" y="0"/>
          <a:chExt cx="0" cy="0"/>
        </a:xfrm>
      </p:grpSpPr>
      <p:sp>
        <p:nvSpPr>
          <p:cNvPr id="111" name="Google Shape;111;p20"/>
          <p:cNvSpPr txBox="1"/>
          <p:nvPr/>
        </p:nvSpPr>
        <p:spPr>
          <a:xfrm>
            <a:off x="729343" y="4198802"/>
            <a:ext cx="12561453" cy="1107996"/>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Clr>
                <a:schemeClr val="dk2"/>
              </a:buClr>
              <a:buSzPts val="6000"/>
              <a:buFont typeface="Arial"/>
              <a:buNone/>
            </a:pPr>
            <a:r>
              <a:rPr lang="en-US" sz="6000">
                <a:solidFill>
                  <a:schemeClr val="dk2"/>
                </a:solidFill>
                <a:latin typeface="Arial"/>
                <a:ea typeface="Arial"/>
                <a:cs typeface="Arial"/>
                <a:sym typeface="Arial"/>
              </a:rPr>
              <a:t>Thank you</a:t>
            </a:r>
            <a:endParaRPr sz="6000">
              <a:solidFill>
                <a:schemeClr val="dk2"/>
              </a:solidFill>
              <a:latin typeface="Arial"/>
              <a:ea typeface="Arial"/>
              <a:cs typeface="Arial"/>
              <a:sym typeface="Arial"/>
            </a:endParaRPr>
          </a:p>
        </p:txBody>
      </p:sp>
      <p:cxnSp>
        <p:nvCxnSpPr>
          <p:cNvPr id="112" name="Google Shape;112;p20"/>
          <p:cNvCxnSpPr/>
          <p:nvPr/>
        </p:nvCxnSpPr>
        <p:spPr>
          <a:xfrm>
            <a:off x="881743" y="5936351"/>
            <a:ext cx="911198" cy="0"/>
          </a:xfrm>
          <a:prstGeom prst="straightConnector1">
            <a:avLst/>
          </a:prstGeom>
          <a:noFill/>
          <a:ln w="28575" cap="flat" cmpd="sng">
            <a:solidFill>
              <a:schemeClr val="lt2"/>
            </a:solidFill>
            <a:prstDash val="solid"/>
            <a:round/>
            <a:headEnd type="none" w="sm" len="sm"/>
            <a:tailEnd type="none" w="sm" len="sm"/>
          </a:ln>
        </p:spPr>
      </p:cxnSp>
      <p:pic>
        <p:nvPicPr>
          <p:cNvPr id="113" name="Google Shape;113;p20"/>
          <p:cNvPicPr preferRelativeResize="0"/>
          <p:nvPr/>
        </p:nvPicPr>
        <p:blipFill rotWithShape="1">
          <a:blip r:embed="rId2">
            <a:alphaModFix/>
          </a:blip>
          <a:srcRect/>
          <a:stretch/>
        </p:blipFill>
        <p:spPr>
          <a:xfrm>
            <a:off x="756239" y="6320941"/>
            <a:ext cx="3520440" cy="787423"/>
          </a:xfrm>
          <a:prstGeom prst="rect">
            <a:avLst/>
          </a:prstGeom>
          <a:noFill/>
          <a:ln>
            <a:noFill/>
          </a:ln>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Green Dots CSU">
  <p:cSld name="Title Green Dots CSU">
    <p:bg>
      <p:bgPr>
        <a:solidFill>
          <a:schemeClr val="dk2"/>
        </a:solidFill>
        <a:effectLst/>
      </p:bgPr>
    </p:bg>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t="29515" r="52955" b="10580"/>
          <a:stretch/>
        </p:blipFill>
        <p:spPr>
          <a:xfrm>
            <a:off x="7816145" y="1"/>
            <a:ext cx="6001456" cy="7772400"/>
          </a:xfrm>
          <a:prstGeom prst="rect">
            <a:avLst/>
          </a:prstGeom>
          <a:noFill/>
          <a:ln>
            <a:noFill/>
          </a:ln>
        </p:spPr>
      </p:pic>
      <p:sp>
        <p:nvSpPr>
          <p:cNvPr id="22" name="Google Shape;22;p3"/>
          <p:cNvSpPr txBox="1">
            <a:spLocks noGrp="1"/>
          </p:cNvSpPr>
          <p:nvPr>
            <p:ph type="body" idx="1"/>
          </p:nvPr>
        </p:nvSpPr>
        <p:spPr>
          <a:xfrm>
            <a:off x="628075" y="2695562"/>
            <a:ext cx="12561453" cy="1949512"/>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chemeClr val="lt1"/>
              </a:buClr>
              <a:buSzPts val="6000"/>
              <a:buNone/>
              <a:defRPr sz="6000">
                <a:solidFill>
                  <a:schemeClr val="lt1"/>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3"/>
          <p:cNvSpPr txBox="1">
            <a:spLocks noGrp="1"/>
          </p:cNvSpPr>
          <p:nvPr>
            <p:ph type="body" idx="2"/>
          </p:nvPr>
        </p:nvSpPr>
        <p:spPr>
          <a:xfrm>
            <a:off x="628074" y="5369311"/>
            <a:ext cx="12561451" cy="472185"/>
          </a:xfrm>
          <a:prstGeom prst="rect">
            <a:avLst/>
          </a:prstGeom>
          <a:noFill/>
          <a:ln>
            <a:noFill/>
          </a:ln>
        </p:spPr>
        <p:txBody>
          <a:bodyPr spcFirstLastPara="1" wrap="square" lIns="91425" tIns="91425" rIns="91425" bIns="91425" anchor="t" anchorCtr="0">
            <a:noAutofit/>
          </a:bodyPr>
          <a:lstStyle>
            <a:lvl1pPr marL="457200" lvl="0" indent="-228600" algn="l">
              <a:lnSpc>
                <a:spcPct val="120000"/>
              </a:lnSpc>
              <a:spcBef>
                <a:spcPts val="60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spcBef>
                <a:spcPts val="600"/>
              </a:spcBef>
              <a:spcAft>
                <a:spcPts val="0"/>
              </a:spcAft>
              <a:buClr>
                <a:srgbClr val="C39E11"/>
              </a:buClr>
              <a:buSzPts val="164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4" name="Google Shape;24;p3"/>
          <p:cNvCxnSpPr/>
          <p:nvPr/>
        </p:nvCxnSpPr>
        <p:spPr>
          <a:xfrm>
            <a:off x="729343" y="5122227"/>
            <a:ext cx="911198" cy="0"/>
          </a:xfrm>
          <a:prstGeom prst="straightConnector1">
            <a:avLst/>
          </a:prstGeom>
          <a:noFill/>
          <a:ln w="28575" cap="flat" cmpd="sng">
            <a:solidFill>
              <a:schemeClr val="lt2"/>
            </a:solidFill>
            <a:prstDash val="solid"/>
            <a:round/>
            <a:headEnd type="none" w="sm" len="sm"/>
            <a:tailEnd type="none" w="sm" len="sm"/>
          </a:ln>
        </p:spPr>
      </p:cxnSp>
      <p:pic>
        <p:nvPicPr>
          <p:cNvPr id="25" name="Google Shape;25;p3"/>
          <p:cNvPicPr preferRelativeResize="0"/>
          <p:nvPr/>
        </p:nvPicPr>
        <p:blipFill rotWithShape="1">
          <a:blip r:embed="rId3">
            <a:alphaModFix/>
          </a:blip>
          <a:srcRect/>
          <a:stretch/>
        </p:blipFill>
        <p:spPr>
          <a:xfrm>
            <a:off x="9827882" y="6733969"/>
            <a:ext cx="3520440" cy="787424"/>
          </a:xfrm>
          <a:prstGeom prst="rect">
            <a:avLst/>
          </a:prstGeom>
          <a:noFill/>
          <a:ln>
            <a:noFill/>
          </a:ln>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Green">
  <p:cSld name="Section Green">
    <p:bg>
      <p:bgPr>
        <a:solidFill>
          <a:schemeClr val="dk2"/>
        </a:solid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445328" y="2799373"/>
            <a:ext cx="9744199" cy="1015663"/>
          </a:xfrm>
          <a:prstGeom prst="rect">
            <a:avLst/>
          </a:prstGeom>
          <a:noFill/>
          <a:ln>
            <a:noFill/>
          </a:ln>
        </p:spPr>
        <p:txBody>
          <a:bodyPr spcFirstLastPara="1" wrap="square" lIns="91425" tIns="91425" rIns="91425" bIns="91425" anchor="b" anchorCtr="0">
            <a:noAutofit/>
          </a:bodyPr>
          <a:lstStyle>
            <a:lvl1pPr lvl="0" algn="l">
              <a:spcBef>
                <a:spcPts val="0"/>
              </a:spcBef>
              <a:spcAft>
                <a:spcPts val="0"/>
              </a:spcAft>
              <a:buClr>
                <a:schemeClr val="lt1"/>
              </a:buClr>
              <a:buSzPts val="5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1"/>
          <p:cNvSpPr txBox="1">
            <a:spLocks noGrp="1"/>
          </p:cNvSpPr>
          <p:nvPr>
            <p:ph type="body" idx="1"/>
          </p:nvPr>
        </p:nvSpPr>
        <p:spPr>
          <a:xfrm>
            <a:off x="3445328" y="4381997"/>
            <a:ext cx="9744199" cy="517065"/>
          </a:xfrm>
          <a:prstGeom prst="rect">
            <a:avLst/>
          </a:prstGeom>
          <a:noFill/>
          <a:ln>
            <a:noFill/>
          </a:ln>
        </p:spPr>
        <p:txBody>
          <a:bodyPr spcFirstLastPara="1" wrap="square" lIns="91425" tIns="91425" rIns="91425" bIns="91425" anchor="t" anchorCtr="0">
            <a:noAutofit/>
          </a:bodyPr>
          <a:lstStyle>
            <a:lvl1pPr marL="457200" lvl="0" indent="-228600" algn="l">
              <a:lnSpc>
                <a:spcPct val="120000"/>
              </a:lnSpc>
              <a:spcBef>
                <a:spcPts val="600"/>
              </a:spcBef>
              <a:spcAft>
                <a:spcPts val="0"/>
              </a:spcAft>
              <a:buClr>
                <a:schemeClr val="lt1"/>
              </a:buClr>
              <a:buSzPts val="1800"/>
              <a:buNone/>
              <a:defRPr>
                <a:solidFill>
                  <a:schemeClr val="lt1"/>
                </a:solidFill>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spcBef>
                <a:spcPts val="600"/>
              </a:spcBef>
              <a:spcAft>
                <a:spcPts val="0"/>
              </a:spcAft>
              <a:buClr>
                <a:srgbClr val="C39E11"/>
              </a:buClr>
              <a:buSzPts val="180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117" name="Google Shape;117;p21"/>
          <p:cNvPicPr preferRelativeResize="0"/>
          <p:nvPr/>
        </p:nvPicPr>
        <p:blipFill rotWithShape="1">
          <a:blip r:embed="rId2">
            <a:alphaModFix/>
          </a:blip>
          <a:srcRect l="79831" t="28562" b="11533"/>
          <a:stretch/>
        </p:blipFill>
        <p:spPr>
          <a:xfrm>
            <a:off x="0" y="0"/>
            <a:ext cx="2572932" cy="7772400"/>
          </a:xfrm>
          <a:prstGeom prst="rect">
            <a:avLst/>
          </a:prstGeom>
          <a:noFill/>
          <a:ln>
            <a:noFill/>
          </a:ln>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2"/>
        </a:solid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2036701" y="2797385"/>
            <a:ext cx="9744199" cy="1015663"/>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5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0" name="Google Shape;120;p22"/>
          <p:cNvPicPr preferRelativeResize="0"/>
          <p:nvPr/>
        </p:nvPicPr>
        <p:blipFill rotWithShape="1">
          <a:blip r:embed="rId2">
            <a:alphaModFix/>
          </a:blip>
          <a:srcRect l="-221" t="28562" r="1" b="57447"/>
          <a:stretch/>
        </p:blipFill>
        <p:spPr>
          <a:xfrm>
            <a:off x="246888" y="6034881"/>
            <a:ext cx="13267944" cy="1883823"/>
          </a:xfrm>
          <a:prstGeom prst="rect">
            <a:avLst/>
          </a:prstGeom>
          <a:noFill/>
          <a:ln>
            <a:noFill/>
          </a:ln>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2"/>
        </a:solidFill>
        <a:effectLst/>
      </p:bgPr>
    </p:bg>
    <p:spTree>
      <p:nvGrpSpPr>
        <p:cNvPr id="1" name="Shape 121"/>
        <p:cNvGrpSpPr/>
        <p:nvPr/>
      </p:nvGrpSpPr>
      <p:grpSpPr>
        <a:xfrm>
          <a:off x="0" y="0"/>
          <a:ext cx="0" cy="0"/>
          <a:chOff x="0" y="0"/>
          <a:chExt cx="0" cy="0"/>
        </a:xfrm>
      </p:grpSpPr>
      <p:sp>
        <p:nvSpPr>
          <p:cNvPr id="122" name="Google Shape;122;p23"/>
          <p:cNvSpPr txBox="1">
            <a:spLocks noGrp="1"/>
          </p:cNvSpPr>
          <p:nvPr>
            <p:ph type="body" idx="1"/>
          </p:nvPr>
        </p:nvSpPr>
        <p:spPr>
          <a:xfrm>
            <a:off x="742950" y="2728873"/>
            <a:ext cx="3604654" cy="627864"/>
          </a:xfrm>
          <a:prstGeom prst="rect">
            <a:avLst/>
          </a:prstGeom>
          <a:noFill/>
          <a:ln>
            <a:noFill/>
          </a:ln>
        </p:spPr>
        <p:txBody>
          <a:bodyPr spcFirstLastPara="1" wrap="square" lIns="91425" tIns="91425" rIns="91425" bIns="91425" anchor="ctr" anchorCtr="0">
            <a:no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spcBef>
                <a:spcPts val="600"/>
              </a:spcBef>
              <a:spcAft>
                <a:spcPts val="0"/>
              </a:spcAft>
              <a:buClr>
                <a:schemeClr val="lt1"/>
              </a:buClr>
              <a:buSzPts val="1648"/>
              <a:buChar char="»"/>
              <a:defRPr>
                <a:solidFill>
                  <a:schemeClr val="lt1"/>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grpSp>
        <p:nvGrpSpPr>
          <p:cNvPr id="123" name="Google Shape;123;p23"/>
          <p:cNvGrpSpPr/>
          <p:nvPr/>
        </p:nvGrpSpPr>
        <p:grpSpPr>
          <a:xfrm>
            <a:off x="0" y="6796748"/>
            <a:ext cx="13817600" cy="617143"/>
            <a:chOff x="0" y="6739600"/>
            <a:chExt cx="13817600" cy="617143"/>
          </a:xfrm>
        </p:grpSpPr>
        <p:pic>
          <p:nvPicPr>
            <p:cNvPr id="124" name="Google Shape;124;p23"/>
            <p:cNvPicPr preferRelativeResize="0"/>
            <p:nvPr/>
          </p:nvPicPr>
          <p:blipFill rotWithShape="1">
            <a:blip r:embed="rId2">
              <a:alphaModFix/>
            </a:blip>
            <a:srcRect/>
            <a:stretch/>
          </p:blipFill>
          <p:spPr>
            <a:xfrm>
              <a:off x="0" y="6778192"/>
              <a:ext cx="6449921" cy="539962"/>
            </a:xfrm>
            <a:prstGeom prst="rect">
              <a:avLst/>
            </a:prstGeom>
            <a:noFill/>
            <a:ln>
              <a:noFill/>
            </a:ln>
          </p:spPr>
        </p:pic>
        <p:pic>
          <p:nvPicPr>
            <p:cNvPr id="125" name="Google Shape;125;p23"/>
            <p:cNvPicPr preferRelativeResize="0"/>
            <p:nvPr/>
          </p:nvPicPr>
          <p:blipFill rotWithShape="1">
            <a:blip r:embed="rId2">
              <a:alphaModFix/>
            </a:blip>
            <a:srcRect/>
            <a:stretch/>
          </p:blipFill>
          <p:spPr>
            <a:xfrm rot="10800000">
              <a:off x="7367679" y="6778192"/>
              <a:ext cx="6449921" cy="539962"/>
            </a:xfrm>
            <a:prstGeom prst="rect">
              <a:avLst/>
            </a:prstGeom>
            <a:noFill/>
            <a:ln>
              <a:noFill/>
            </a:ln>
          </p:spPr>
        </p:pic>
        <p:pic>
          <p:nvPicPr>
            <p:cNvPr id="126" name="Google Shape;126;p23"/>
            <p:cNvPicPr preferRelativeResize="0"/>
            <p:nvPr/>
          </p:nvPicPr>
          <p:blipFill rotWithShape="1">
            <a:blip r:embed="rId3">
              <a:alphaModFix/>
            </a:blip>
            <a:srcRect/>
            <a:stretch/>
          </p:blipFill>
          <p:spPr>
            <a:xfrm>
              <a:off x="6600229" y="6739600"/>
              <a:ext cx="617143" cy="617143"/>
            </a:xfrm>
            <a:prstGeom prst="rect">
              <a:avLst/>
            </a:prstGeom>
            <a:noFill/>
            <a:ln>
              <a:noFill/>
            </a:ln>
          </p:spPr>
        </p:pic>
      </p:grpSp>
      <p:sp>
        <p:nvSpPr>
          <p:cNvPr id="127" name="Google Shape;127;p23"/>
          <p:cNvSpPr txBox="1">
            <a:spLocks noGrp="1"/>
          </p:cNvSpPr>
          <p:nvPr>
            <p:ph type="body" idx="2"/>
          </p:nvPr>
        </p:nvSpPr>
        <p:spPr>
          <a:xfrm>
            <a:off x="5106473" y="2728873"/>
            <a:ext cx="3604654" cy="627864"/>
          </a:xfrm>
          <a:prstGeom prst="rect">
            <a:avLst/>
          </a:prstGeom>
          <a:noFill/>
          <a:ln>
            <a:noFill/>
          </a:ln>
        </p:spPr>
        <p:txBody>
          <a:bodyPr spcFirstLastPara="1" wrap="square" lIns="91425" tIns="91425" rIns="91425" bIns="91425" anchor="ctr" anchorCtr="0">
            <a:no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spcBef>
                <a:spcPts val="600"/>
              </a:spcBef>
              <a:spcAft>
                <a:spcPts val="0"/>
              </a:spcAft>
              <a:buClr>
                <a:schemeClr val="lt1"/>
              </a:buClr>
              <a:buSzPts val="1648"/>
              <a:buChar char="»"/>
              <a:defRPr>
                <a:solidFill>
                  <a:schemeClr val="lt1"/>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128" name="Google Shape;128;p23"/>
          <p:cNvSpPr txBox="1">
            <a:spLocks noGrp="1"/>
          </p:cNvSpPr>
          <p:nvPr>
            <p:ph type="body" idx="3"/>
          </p:nvPr>
        </p:nvSpPr>
        <p:spPr>
          <a:xfrm>
            <a:off x="9469996" y="2728873"/>
            <a:ext cx="3604654" cy="627864"/>
          </a:xfrm>
          <a:prstGeom prst="rect">
            <a:avLst/>
          </a:prstGeom>
          <a:noFill/>
          <a:ln>
            <a:noFill/>
          </a:ln>
        </p:spPr>
        <p:txBody>
          <a:bodyPr spcFirstLastPara="1" wrap="square" lIns="91425" tIns="91425" rIns="91425" bIns="91425" anchor="ctr" anchorCtr="0">
            <a:noAutofit/>
          </a:bodyPr>
          <a:lstStyle>
            <a:lvl1pPr marL="457200" lvl="0" indent="-228600" algn="ctr">
              <a:lnSpc>
                <a:spcPct val="120000"/>
              </a:lnSpc>
              <a:spcBef>
                <a:spcPts val="600"/>
              </a:spcBef>
              <a:spcAft>
                <a:spcPts val="0"/>
              </a:spcAft>
              <a:buClr>
                <a:schemeClr val="lt1"/>
              </a:buClr>
              <a:buSzPts val="2400"/>
              <a:buNone/>
              <a:defRPr sz="2400">
                <a:solidFill>
                  <a:schemeClr val="lt1"/>
                </a:solidFill>
              </a:defRPr>
            </a:lvl1pPr>
            <a:lvl2pPr marL="914400" lvl="1" indent="-330200" algn="l">
              <a:lnSpc>
                <a:spcPct val="120000"/>
              </a:lnSpc>
              <a:spcBef>
                <a:spcPts val="600"/>
              </a:spcBef>
              <a:spcAft>
                <a:spcPts val="0"/>
              </a:spcAft>
              <a:buClr>
                <a:schemeClr val="lt1"/>
              </a:buClr>
              <a:buSzPts val="1600"/>
              <a:buChar char="–"/>
              <a:defRPr>
                <a:solidFill>
                  <a:schemeClr val="lt1"/>
                </a:solidFill>
              </a:defRPr>
            </a:lvl2pPr>
            <a:lvl3pPr marL="1371600" lvl="2" indent="-330200" algn="l">
              <a:lnSpc>
                <a:spcPct val="120000"/>
              </a:lnSpc>
              <a:spcBef>
                <a:spcPts val="600"/>
              </a:spcBef>
              <a:spcAft>
                <a:spcPts val="0"/>
              </a:spcAft>
              <a:buClr>
                <a:schemeClr val="lt1"/>
              </a:buClr>
              <a:buSzPts val="1600"/>
              <a:buChar char="•"/>
              <a:defRPr>
                <a:solidFill>
                  <a:schemeClr val="lt1"/>
                </a:solidFill>
              </a:defRPr>
            </a:lvl3pPr>
            <a:lvl4pPr marL="1828800" lvl="3" indent="-330200" algn="l">
              <a:lnSpc>
                <a:spcPct val="120000"/>
              </a:lnSpc>
              <a:spcBef>
                <a:spcPts val="600"/>
              </a:spcBef>
              <a:spcAft>
                <a:spcPts val="0"/>
              </a:spcAft>
              <a:buClr>
                <a:schemeClr val="lt1"/>
              </a:buClr>
              <a:buSzPts val="1600"/>
              <a:buChar char="–"/>
              <a:defRPr>
                <a:solidFill>
                  <a:schemeClr val="lt1"/>
                </a:solidFill>
              </a:defRPr>
            </a:lvl4pPr>
            <a:lvl5pPr marL="2286000" lvl="4" indent="-333248" algn="l">
              <a:spcBef>
                <a:spcPts val="600"/>
              </a:spcBef>
              <a:spcAft>
                <a:spcPts val="0"/>
              </a:spcAft>
              <a:buClr>
                <a:schemeClr val="lt1"/>
              </a:buClr>
              <a:buSzPts val="1648"/>
              <a:buChar char="»"/>
              <a:defRPr>
                <a:solidFill>
                  <a:schemeClr val="lt1"/>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Footer">
  <p:cSld name="Blank Footer">
    <p:spTree>
      <p:nvGrpSpPr>
        <p:cNvPr id="1" name="Shape 129"/>
        <p:cNvGrpSpPr/>
        <p:nvPr/>
      </p:nvGrpSpPr>
      <p:grpSpPr>
        <a:xfrm>
          <a:off x="0" y="0"/>
          <a:ext cx="0" cy="0"/>
          <a:chOff x="0" y="0"/>
          <a:chExt cx="0" cy="0"/>
        </a:xfrm>
      </p:grpSpPr>
      <p:grpSp>
        <p:nvGrpSpPr>
          <p:cNvPr id="130" name="Google Shape;130;p24"/>
          <p:cNvGrpSpPr/>
          <p:nvPr/>
        </p:nvGrpSpPr>
        <p:grpSpPr>
          <a:xfrm>
            <a:off x="0" y="7372350"/>
            <a:ext cx="13817599" cy="400052"/>
            <a:chOff x="0" y="7372350"/>
            <a:chExt cx="13817599" cy="400052"/>
          </a:xfrm>
        </p:grpSpPr>
        <p:sp>
          <p:nvSpPr>
            <p:cNvPr id="131" name="Google Shape;131;p24"/>
            <p:cNvSpPr/>
            <p:nvPr/>
          </p:nvSpPr>
          <p:spPr>
            <a:xfrm>
              <a:off x="0" y="7372350"/>
              <a:ext cx="13817599" cy="400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132" name="Google Shape;132;p24"/>
            <p:cNvPicPr preferRelativeResize="0"/>
            <p:nvPr/>
          </p:nvPicPr>
          <p:blipFill rotWithShape="1">
            <a:blip r:embed="rId2">
              <a:alphaModFix/>
            </a:blip>
            <a:srcRect/>
            <a:stretch/>
          </p:blipFill>
          <p:spPr>
            <a:xfrm>
              <a:off x="152257" y="7372351"/>
              <a:ext cx="1788557" cy="400050"/>
            </a:xfrm>
            <a:prstGeom prst="rect">
              <a:avLst/>
            </a:prstGeom>
            <a:noFill/>
            <a:ln>
              <a:noFill/>
            </a:ln>
          </p:spPr>
        </p:pic>
        <p:sp>
          <p:nvSpPr>
            <p:cNvPr id="133" name="Google Shape;133;p24"/>
            <p:cNvSpPr/>
            <p:nvPr/>
          </p:nvSpPr>
          <p:spPr>
            <a:xfrm>
              <a:off x="0" y="7372351"/>
              <a:ext cx="13817599" cy="400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134" name="Google Shape;134;p24"/>
            <p:cNvPicPr preferRelativeResize="0"/>
            <p:nvPr/>
          </p:nvPicPr>
          <p:blipFill rotWithShape="1">
            <a:blip r:embed="rId2">
              <a:alphaModFix/>
            </a:blip>
            <a:srcRect/>
            <a:stretch/>
          </p:blipFill>
          <p:spPr>
            <a:xfrm>
              <a:off x="152257" y="7372352"/>
              <a:ext cx="1788557" cy="400050"/>
            </a:xfrm>
            <a:prstGeom prst="rect">
              <a:avLst/>
            </a:prstGeom>
            <a:noFill/>
            <a:ln>
              <a:noFill/>
            </a:ln>
          </p:spPr>
        </p:pic>
      </p:gr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Green">
  <p:cSld name="Blank Green">
    <p:bg>
      <p:bgPr>
        <a:solidFill>
          <a:schemeClr val="dk2"/>
        </a:solidFill>
        <a:effectLst/>
      </p:bgPr>
    </p:bg>
    <p:spTree>
      <p:nvGrpSpPr>
        <p:cNvPr id="1" name="Shape 135"/>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Green Dots UnitID">
  <p:cSld name="Title Green Dots UnitID">
    <p:bg>
      <p:bgPr>
        <a:solidFill>
          <a:schemeClr val="dk2"/>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t="29515" r="52955" b="10580"/>
          <a:stretch/>
        </p:blipFill>
        <p:spPr>
          <a:xfrm>
            <a:off x="7816145" y="1"/>
            <a:ext cx="6001456" cy="7772400"/>
          </a:xfrm>
          <a:prstGeom prst="rect">
            <a:avLst/>
          </a:prstGeom>
          <a:noFill/>
          <a:ln>
            <a:noFill/>
          </a:ln>
        </p:spPr>
      </p:pic>
      <p:sp>
        <p:nvSpPr>
          <p:cNvPr id="28" name="Google Shape;28;p4"/>
          <p:cNvSpPr txBox="1">
            <a:spLocks noGrp="1"/>
          </p:cNvSpPr>
          <p:nvPr>
            <p:ph type="body" idx="1"/>
          </p:nvPr>
        </p:nvSpPr>
        <p:spPr>
          <a:xfrm>
            <a:off x="628075" y="2695562"/>
            <a:ext cx="12561453" cy="1949512"/>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chemeClr val="lt1"/>
              </a:buClr>
              <a:buSzPts val="6000"/>
              <a:buNone/>
              <a:defRPr sz="6000">
                <a:solidFill>
                  <a:schemeClr val="lt1"/>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4"/>
          <p:cNvSpPr txBox="1">
            <a:spLocks noGrp="1"/>
          </p:cNvSpPr>
          <p:nvPr>
            <p:ph type="body" idx="2"/>
          </p:nvPr>
        </p:nvSpPr>
        <p:spPr>
          <a:xfrm>
            <a:off x="628074" y="5369311"/>
            <a:ext cx="12561451" cy="472185"/>
          </a:xfrm>
          <a:prstGeom prst="rect">
            <a:avLst/>
          </a:prstGeom>
          <a:noFill/>
          <a:ln>
            <a:noFill/>
          </a:ln>
        </p:spPr>
        <p:txBody>
          <a:bodyPr spcFirstLastPara="1" wrap="square" lIns="91425" tIns="91425" rIns="91425" bIns="91425" anchor="t" anchorCtr="0">
            <a:noAutofit/>
          </a:bodyPr>
          <a:lstStyle>
            <a:lvl1pPr marL="457200" lvl="0" indent="-228600" algn="l">
              <a:lnSpc>
                <a:spcPct val="120000"/>
              </a:lnSpc>
              <a:spcBef>
                <a:spcPts val="60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spcBef>
                <a:spcPts val="600"/>
              </a:spcBef>
              <a:spcAft>
                <a:spcPts val="0"/>
              </a:spcAft>
              <a:buClr>
                <a:srgbClr val="C39E11"/>
              </a:buClr>
              <a:buSzPts val="164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0" name="Google Shape;30;p4"/>
          <p:cNvCxnSpPr/>
          <p:nvPr/>
        </p:nvCxnSpPr>
        <p:spPr>
          <a:xfrm>
            <a:off x="729343" y="5122227"/>
            <a:ext cx="911198" cy="0"/>
          </a:xfrm>
          <a:prstGeom prst="straightConnector1">
            <a:avLst/>
          </a:prstGeom>
          <a:noFill/>
          <a:ln w="28575" cap="flat" cmpd="sng">
            <a:solidFill>
              <a:schemeClr val="lt2"/>
            </a:solidFill>
            <a:prstDash val="solid"/>
            <a:round/>
            <a:headEnd type="none" w="sm" len="sm"/>
            <a:tailEnd type="none" w="sm" len="sm"/>
          </a:ln>
        </p:spPr>
      </p:cxnSp>
      <p:sp>
        <p:nvSpPr>
          <p:cNvPr id="31" name="Google Shape;31;p4"/>
          <p:cNvSpPr>
            <a:spLocks noGrp="1"/>
          </p:cNvSpPr>
          <p:nvPr>
            <p:ph type="pic" idx="3"/>
          </p:nvPr>
        </p:nvSpPr>
        <p:spPr>
          <a:xfrm>
            <a:off x="9986681" y="6869532"/>
            <a:ext cx="3202843" cy="512064"/>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R="0" lvl="5"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Green Ram CSU">
  <p:cSld name="Title Green Ram CSU">
    <p:bg>
      <p:bgPr>
        <a:solidFill>
          <a:schemeClr val="dk2"/>
        </a:solidFill>
        <a:effectLst/>
      </p:bgPr>
    </p:bg>
    <p:spTree>
      <p:nvGrpSpPr>
        <p:cNvPr id="1" name="Shape 32"/>
        <p:cNvGrpSpPr/>
        <p:nvPr/>
      </p:nvGrpSpPr>
      <p:grpSpPr>
        <a:xfrm>
          <a:off x="0" y="0"/>
          <a:ext cx="0" cy="0"/>
          <a:chOff x="0" y="0"/>
          <a:chExt cx="0" cy="0"/>
        </a:xfrm>
      </p:grpSpPr>
      <p:pic>
        <p:nvPicPr>
          <p:cNvPr id="33" name="Google Shape;33;p5"/>
          <p:cNvPicPr preferRelativeResize="0"/>
          <p:nvPr/>
        </p:nvPicPr>
        <p:blipFill rotWithShape="1">
          <a:blip r:embed="rId2">
            <a:alphaModFix amt="8000"/>
          </a:blip>
          <a:srcRect t="14710" r="30639" b="6932"/>
          <a:stretch/>
        </p:blipFill>
        <p:spPr>
          <a:xfrm>
            <a:off x="6937515" y="-1"/>
            <a:ext cx="6880085" cy="7772401"/>
          </a:xfrm>
          <a:prstGeom prst="rect">
            <a:avLst/>
          </a:prstGeom>
          <a:noFill/>
          <a:ln>
            <a:noFill/>
          </a:ln>
        </p:spPr>
      </p:pic>
      <p:sp>
        <p:nvSpPr>
          <p:cNvPr id="34" name="Google Shape;34;p5"/>
          <p:cNvSpPr txBox="1">
            <a:spLocks noGrp="1"/>
          </p:cNvSpPr>
          <p:nvPr>
            <p:ph type="body" idx="1"/>
          </p:nvPr>
        </p:nvSpPr>
        <p:spPr>
          <a:xfrm>
            <a:off x="628075" y="2695562"/>
            <a:ext cx="12561453" cy="1949512"/>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chemeClr val="lt1"/>
              </a:buClr>
              <a:buSzPts val="6000"/>
              <a:buNone/>
              <a:defRPr sz="6000">
                <a:solidFill>
                  <a:schemeClr val="lt1"/>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628074" y="5369311"/>
            <a:ext cx="12561451" cy="472185"/>
          </a:xfrm>
          <a:prstGeom prst="rect">
            <a:avLst/>
          </a:prstGeom>
          <a:noFill/>
          <a:ln>
            <a:noFill/>
          </a:ln>
        </p:spPr>
        <p:txBody>
          <a:bodyPr spcFirstLastPara="1" wrap="square" lIns="91425" tIns="91425" rIns="91425" bIns="91425" anchor="t" anchorCtr="0">
            <a:noAutofit/>
          </a:bodyPr>
          <a:lstStyle>
            <a:lvl1pPr marL="457200" lvl="0" indent="-228600" algn="l">
              <a:lnSpc>
                <a:spcPct val="120000"/>
              </a:lnSpc>
              <a:spcBef>
                <a:spcPts val="60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spcBef>
                <a:spcPts val="600"/>
              </a:spcBef>
              <a:spcAft>
                <a:spcPts val="0"/>
              </a:spcAft>
              <a:buClr>
                <a:srgbClr val="C39E11"/>
              </a:buClr>
              <a:buSzPts val="164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36" name="Google Shape;36;p5"/>
          <p:cNvCxnSpPr/>
          <p:nvPr/>
        </p:nvCxnSpPr>
        <p:spPr>
          <a:xfrm>
            <a:off x="729343" y="5122227"/>
            <a:ext cx="911198" cy="0"/>
          </a:xfrm>
          <a:prstGeom prst="straightConnector1">
            <a:avLst/>
          </a:prstGeom>
          <a:noFill/>
          <a:ln w="28575" cap="flat" cmpd="sng">
            <a:solidFill>
              <a:schemeClr val="lt2"/>
            </a:solidFill>
            <a:prstDash val="solid"/>
            <a:round/>
            <a:headEnd type="none" w="sm" len="sm"/>
            <a:tailEnd type="none" w="sm" len="sm"/>
          </a:ln>
        </p:spPr>
      </p:cxnSp>
      <p:pic>
        <p:nvPicPr>
          <p:cNvPr id="37" name="Google Shape;37;p5"/>
          <p:cNvPicPr preferRelativeResize="0"/>
          <p:nvPr/>
        </p:nvPicPr>
        <p:blipFill rotWithShape="1">
          <a:blip r:embed="rId3">
            <a:alphaModFix/>
          </a:blip>
          <a:srcRect/>
          <a:stretch/>
        </p:blipFill>
        <p:spPr>
          <a:xfrm>
            <a:off x="9827882" y="6733969"/>
            <a:ext cx="3520440" cy="787424"/>
          </a:xfrm>
          <a:prstGeom prst="rect">
            <a:avLst/>
          </a:prstGeom>
          <a:noFill/>
          <a:ln>
            <a:noFill/>
          </a:ln>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Green Ram UnitID">
  <p:cSld name="Title Green Ram UnitID">
    <p:bg>
      <p:bgPr>
        <a:solidFill>
          <a:schemeClr val="dk2"/>
        </a:solidFill>
        <a:effectLst/>
      </p:bgPr>
    </p:bg>
    <p:spTree>
      <p:nvGrpSpPr>
        <p:cNvPr id="1" name="Shape 38"/>
        <p:cNvGrpSpPr/>
        <p:nvPr/>
      </p:nvGrpSpPr>
      <p:grpSpPr>
        <a:xfrm>
          <a:off x="0" y="0"/>
          <a:ext cx="0" cy="0"/>
          <a:chOff x="0" y="0"/>
          <a:chExt cx="0" cy="0"/>
        </a:xfrm>
      </p:grpSpPr>
      <p:pic>
        <p:nvPicPr>
          <p:cNvPr id="39" name="Google Shape;39;p6"/>
          <p:cNvPicPr preferRelativeResize="0"/>
          <p:nvPr/>
        </p:nvPicPr>
        <p:blipFill rotWithShape="1">
          <a:blip r:embed="rId2">
            <a:alphaModFix amt="8000"/>
          </a:blip>
          <a:srcRect t="14710" r="30639" b="6932"/>
          <a:stretch/>
        </p:blipFill>
        <p:spPr>
          <a:xfrm>
            <a:off x="6937515" y="-1"/>
            <a:ext cx="6880085" cy="7772401"/>
          </a:xfrm>
          <a:prstGeom prst="rect">
            <a:avLst/>
          </a:prstGeom>
          <a:noFill/>
          <a:ln>
            <a:noFill/>
          </a:ln>
        </p:spPr>
      </p:pic>
      <p:sp>
        <p:nvSpPr>
          <p:cNvPr id="40" name="Google Shape;40;p6"/>
          <p:cNvSpPr txBox="1">
            <a:spLocks noGrp="1"/>
          </p:cNvSpPr>
          <p:nvPr>
            <p:ph type="body" idx="1"/>
          </p:nvPr>
        </p:nvSpPr>
        <p:spPr>
          <a:xfrm>
            <a:off x="628075" y="2695562"/>
            <a:ext cx="12561453" cy="1949512"/>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chemeClr val="lt1"/>
              </a:buClr>
              <a:buSzPts val="6000"/>
              <a:buNone/>
              <a:defRPr sz="6000">
                <a:solidFill>
                  <a:schemeClr val="lt1"/>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28074" y="5369311"/>
            <a:ext cx="12561451" cy="472185"/>
          </a:xfrm>
          <a:prstGeom prst="rect">
            <a:avLst/>
          </a:prstGeom>
          <a:noFill/>
          <a:ln>
            <a:noFill/>
          </a:ln>
        </p:spPr>
        <p:txBody>
          <a:bodyPr spcFirstLastPara="1" wrap="square" lIns="91425" tIns="91425" rIns="91425" bIns="91425" anchor="t" anchorCtr="0">
            <a:noAutofit/>
          </a:bodyPr>
          <a:lstStyle>
            <a:lvl1pPr marL="457200" lvl="0" indent="-228600" algn="l">
              <a:lnSpc>
                <a:spcPct val="120000"/>
              </a:lnSpc>
              <a:spcBef>
                <a:spcPts val="600"/>
              </a:spcBef>
              <a:spcAft>
                <a:spcPts val="0"/>
              </a:spcAft>
              <a:buClr>
                <a:schemeClr val="lt1"/>
              </a:buClr>
              <a:buSzPts val="1600"/>
              <a:buNone/>
              <a:defRPr sz="1600">
                <a:solidFill>
                  <a:schemeClr val="lt1"/>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spcBef>
                <a:spcPts val="600"/>
              </a:spcBef>
              <a:spcAft>
                <a:spcPts val="0"/>
              </a:spcAft>
              <a:buClr>
                <a:srgbClr val="C39E11"/>
              </a:buClr>
              <a:buSzPts val="164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2" name="Google Shape;42;p6"/>
          <p:cNvCxnSpPr/>
          <p:nvPr/>
        </p:nvCxnSpPr>
        <p:spPr>
          <a:xfrm>
            <a:off x="729343" y="5122227"/>
            <a:ext cx="911198" cy="0"/>
          </a:xfrm>
          <a:prstGeom prst="straightConnector1">
            <a:avLst/>
          </a:prstGeom>
          <a:noFill/>
          <a:ln w="28575" cap="flat" cmpd="sng">
            <a:solidFill>
              <a:schemeClr val="lt2"/>
            </a:solidFill>
            <a:prstDash val="solid"/>
            <a:round/>
            <a:headEnd type="none" w="sm" len="sm"/>
            <a:tailEnd type="none" w="sm" len="sm"/>
          </a:ln>
        </p:spPr>
      </p:cxnSp>
      <p:sp>
        <p:nvSpPr>
          <p:cNvPr id="43" name="Google Shape;43;p6"/>
          <p:cNvSpPr>
            <a:spLocks noGrp="1"/>
          </p:cNvSpPr>
          <p:nvPr>
            <p:ph type="pic" idx="3"/>
          </p:nvPr>
        </p:nvSpPr>
        <p:spPr>
          <a:xfrm>
            <a:off x="9986681" y="6869532"/>
            <a:ext cx="3202843" cy="512064"/>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R="0" lvl="5"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White CSU">
  <p:cSld name="Title White CSU">
    <p:spTree>
      <p:nvGrpSpPr>
        <p:cNvPr id="1" name="Shape 44"/>
        <p:cNvGrpSpPr/>
        <p:nvPr/>
      </p:nvGrpSpPr>
      <p:grpSpPr>
        <a:xfrm>
          <a:off x="0" y="0"/>
          <a:ext cx="0" cy="0"/>
          <a:chOff x="0" y="0"/>
          <a:chExt cx="0" cy="0"/>
        </a:xfrm>
      </p:grpSpPr>
      <p:sp>
        <p:nvSpPr>
          <p:cNvPr id="45" name="Google Shape;45;p7"/>
          <p:cNvSpPr txBox="1"/>
          <p:nvPr/>
        </p:nvSpPr>
        <p:spPr>
          <a:xfrm>
            <a:off x="-1349192" y="1236134"/>
            <a:ext cx="184731" cy="5150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47">
              <a:solidFill>
                <a:schemeClr val="dk1"/>
              </a:solidFill>
              <a:latin typeface="Arial"/>
              <a:ea typeface="Arial"/>
              <a:cs typeface="Arial"/>
              <a:sym typeface="Arial"/>
            </a:endParaRPr>
          </a:p>
        </p:txBody>
      </p:sp>
      <p:sp>
        <p:nvSpPr>
          <p:cNvPr id="46" name="Google Shape;46;p7"/>
          <p:cNvSpPr txBox="1"/>
          <p:nvPr/>
        </p:nvSpPr>
        <p:spPr>
          <a:xfrm>
            <a:off x="-2093575" y="-474133"/>
            <a:ext cx="184731" cy="5150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47">
              <a:solidFill>
                <a:schemeClr val="dk1"/>
              </a:solidFill>
              <a:latin typeface="Arial"/>
              <a:ea typeface="Arial"/>
              <a:cs typeface="Arial"/>
              <a:sym typeface="Arial"/>
            </a:endParaRPr>
          </a:p>
        </p:txBody>
      </p:sp>
      <p:sp>
        <p:nvSpPr>
          <p:cNvPr id="47" name="Google Shape;47;p7"/>
          <p:cNvSpPr txBox="1"/>
          <p:nvPr/>
        </p:nvSpPr>
        <p:spPr>
          <a:xfrm>
            <a:off x="-2186621" y="-795867"/>
            <a:ext cx="184731" cy="5150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47">
              <a:solidFill>
                <a:schemeClr val="dk1"/>
              </a:solidFill>
              <a:latin typeface="Arial"/>
              <a:ea typeface="Arial"/>
              <a:cs typeface="Arial"/>
              <a:sym typeface="Arial"/>
            </a:endParaRPr>
          </a:p>
        </p:txBody>
      </p:sp>
      <p:sp>
        <p:nvSpPr>
          <p:cNvPr id="48" name="Google Shape;48;p7"/>
          <p:cNvSpPr txBox="1">
            <a:spLocks noGrp="1"/>
          </p:cNvSpPr>
          <p:nvPr>
            <p:ph type="body" idx="1"/>
          </p:nvPr>
        </p:nvSpPr>
        <p:spPr>
          <a:xfrm>
            <a:off x="628075" y="2695562"/>
            <a:ext cx="12561453" cy="203132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chemeClr val="dk2"/>
              </a:buClr>
              <a:buSzPts val="6000"/>
              <a:buNone/>
              <a:defRPr sz="6000">
                <a:solidFill>
                  <a:schemeClr val="dk2"/>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7"/>
          <p:cNvSpPr txBox="1">
            <a:spLocks noGrp="1"/>
          </p:cNvSpPr>
          <p:nvPr>
            <p:ph type="body" idx="2"/>
          </p:nvPr>
        </p:nvSpPr>
        <p:spPr>
          <a:xfrm>
            <a:off x="628074" y="5369311"/>
            <a:ext cx="12561451" cy="480131"/>
          </a:xfrm>
          <a:prstGeom prst="rect">
            <a:avLst/>
          </a:prstGeom>
          <a:noFill/>
          <a:ln>
            <a:noFill/>
          </a:ln>
        </p:spPr>
        <p:txBody>
          <a:bodyPr spcFirstLastPara="1" wrap="square" lIns="91425" tIns="91425" rIns="91425" bIns="91425" anchor="t" anchorCtr="0">
            <a:noAutofit/>
          </a:bodyPr>
          <a:lstStyle>
            <a:lvl1pPr marL="457200" lvl="0" indent="-228600" algn="l">
              <a:lnSpc>
                <a:spcPct val="120000"/>
              </a:lnSpc>
              <a:spcBef>
                <a:spcPts val="600"/>
              </a:spcBef>
              <a:spcAft>
                <a:spcPts val="0"/>
              </a:spcAft>
              <a:buClr>
                <a:schemeClr val="dk2"/>
              </a:buClr>
              <a:buSzPts val="1600"/>
              <a:buNone/>
              <a:defRPr sz="1600">
                <a:solidFill>
                  <a:schemeClr val="dk2"/>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spcBef>
                <a:spcPts val="600"/>
              </a:spcBef>
              <a:spcAft>
                <a:spcPts val="0"/>
              </a:spcAft>
              <a:buClr>
                <a:srgbClr val="C39E11"/>
              </a:buClr>
              <a:buSzPts val="164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50" name="Google Shape;50;p7"/>
          <p:cNvCxnSpPr/>
          <p:nvPr/>
        </p:nvCxnSpPr>
        <p:spPr>
          <a:xfrm>
            <a:off x="729343" y="5122227"/>
            <a:ext cx="911198" cy="0"/>
          </a:xfrm>
          <a:prstGeom prst="straightConnector1">
            <a:avLst/>
          </a:prstGeom>
          <a:noFill/>
          <a:ln w="28575" cap="flat" cmpd="sng">
            <a:solidFill>
              <a:schemeClr val="lt2"/>
            </a:solidFill>
            <a:prstDash val="solid"/>
            <a:round/>
            <a:headEnd type="none" w="sm" len="sm"/>
            <a:tailEnd type="none" w="sm" len="sm"/>
          </a:ln>
        </p:spPr>
      </p:cxnSp>
      <p:pic>
        <p:nvPicPr>
          <p:cNvPr id="51" name="Google Shape;51;p7"/>
          <p:cNvPicPr preferRelativeResize="0"/>
          <p:nvPr/>
        </p:nvPicPr>
        <p:blipFill rotWithShape="1">
          <a:blip r:embed="rId2">
            <a:alphaModFix/>
          </a:blip>
          <a:srcRect/>
          <a:stretch/>
        </p:blipFill>
        <p:spPr>
          <a:xfrm>
            <a:off x="9827882" y="6733969"/>
            <a:ext cx="3520440" cy="787423"/>
          </a:xfrm>
          <a:prstGeom prst="rect">
            <a:avLst/>
          </a:prstGeom>
          <a:noFill/>
          <a:ln>
            <a:noFill/>
          </a:ln>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White UnitID">
  <p:cSld name="Title White UnitID">
    <p:spTree>
      <p:nvGrpSpPr>
        <p:cNvPr id="1" name="Shape 52"/>
        <p:cNvGrpSpPr/>
        <p:nvPr/>
      </p:nvGrpSpPr>
      <p:grpSpPr>
        <a:xfrm>
          <a:off x="0" y="0"/>
          <a:ext cx="0" cy="0"/>
          <a:chOff x="0" y="0"/>
          <a:chExt cx="0" cy="0"/>
        </a:xfrm>
      </p:grpSpPr>
      <p:sp>
        <p:nvSpPr>
          <p:cNvPr id="53" name="Google Shape;53;p8"/>
          <p:cNvSpPr txBox="1"/>
          <p:nvPr/>
        </p:nvSpPr>
        <p:spPr>
          <a:xfrm>
            <a:off x="-1349192" y="1236134"/>
            <a:ext cx="184731" cy="5150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47">
              <a:solidFill>
                <a:schemeClr val="dk1"/>
              </a:solidFill>
              <a:latin typeface="Arial"/>
              <a:ea typeface="Arial"/>
              <a:cs typeface="Arial"/>
              <a:sym typeface="Arial"/>
            </a:endParaRPr>
          </a:p>
        </p:txBody>
      </p:sp>
      <p:sp>
        <p:nvSpPr>
          <p:cNvPr id="54" name="Google Shape;54;p8"/>
          <p:cNvSpPr txBox="1"/>
          <p:nvPr/>
        </p:nvSpPr>
        <p:spPr>
          <a:xfrm>
            <a:off x="-2093575" y="-474133"/>
            <a:ext cx="184731" cy="5150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47">
              <a:solidFill>
                <a:schemeClr val="dk1"/>
              </a:solidFill>
              <a:latin typeface="Arial"/>
              <a:ea typeface="Arial"/>
              <a:cs typeface="Arial"/>
              <a:sym typeface="Arial"/>
            </a:endParaRPr>
          </a:p>
        </p:txBody>
      </p:sp>
      <p:sp>
        <p:nvSpPr>
          <p:cNvPr id="55" name="Google Shape;55;p8"/>
          <p:cNvSpPr txBox="1"/>
          <p:nvPr/>
        </p:nvSpPr>
        <p:spPr>
          <a:xfrm>
            <a:off x="-2186621" y="-795867"/>
            <a:ext cx="184731" cy="5150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47">
              <a:solidFill>
                <a:schemeClr val="dk1"/>
              </a:solidFill>
              <a:latin typeface="Arial"/>
              <a:ea typeface="Arial"/>
              <a:cs typeface="Arial"/>
              <a:sym typeface="Arial"/>
            </a:endParaRPr>
          </a:p>
        </p:txBody>
      </p:sp>
      <p:sp>
        <p:nvSpPr>
          <p:cNvPr id="56" name="Google Shape;56;p8"/>
          <p:cNvSpPr txBox="1">
            <a:spLocks noGrp="1"/>
          </p:cNvSpPr>
          <p:nvPr>
            <p:ph type="body" idx="1"/>
          </p:nvPr>
        </p:nvSpPr>
        <p:spPr>
          <a:xfrm>
            <a:off x="628075" y="2695562"/>
            <a:ext cx="12561453" cy="203132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chemeClr val="dk2"/>
              </a:buClr>
              <a:buSzPts val="6000"/>
              <a:buNone/>
              <a:defRPr sz="6000">
                <a:solidFill>
                  <a:schemeClr val="dk2"/>
                </a:solidFill>
                <a:latin typeface="Arial"/>
                <a:ea typeface="Arial"/>
                <a:cs typeface="Arial"/>
                <a:sym typeface="Arial"/>
              </a:defRPr>
            </a:lvl1pPr>
            <a:lvl2pPr marL="914400" lvl="1" indent="-228600" algn="l">
              <a:lnSpc>
                <a:spcPct val="120000"/>
              </a:lnSpc>
              <a:spcBef>
                <a:spcPts val="0"/>
              </a:spcBef>
              <a:spcAft>
                <a:spcPts val="0"/>
              </a:spcAft>
              <a:buClr>
                <a:schemeClr val="lt1"/>
              </a:buClr>
              <a:buSzPts val="5495"/>
              <a:buNone/>
              <a:defRPr sz="5495">
                <a:solidFill>
                  <a:schemeClr val="lt1"/>
                </a:solidFill>
                <a:latin typeface="Arial"/>
                <a:ea typeface="Arial"/>
                <a:cs typeface="Arial"/>
                <a:sym typeface="Arial"/>
              </a:defRPr>
            </a:lvl2pPr>
            <a:lvl3pPr marL="1371600" lvl="2"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3pPr>
            <a:lvl4pPr marL="1828800" lvl="3" indent="-228600" algn="l">
              <a:lnSpc>
                <a:spcPct val="120000"/>
              </a:lnSpc>
              <a:spcBef>
                <a:spcPts val="600"/>
              </a:spcBef>
              <a:spcAft>
                <a:spcPts val="0"/>
              </a:spcAft>
              <a:buClr>
                <a:schemeClr val="lt1"/>
              </a:buClr>
              <a:buSzPts val="5495"/>
              <a:buNone/>
              <a:defRPr sz="5495">
                <a:solidFill>
                  <a:schemeClr val="lt1"/>
                </a:solidFill>
                <a:latin typeface="Arial"/>
                <a:ea typeface="Arial"/>
                <a:cs typeface="Arial"/>
                <a:sym typeface="Arial"/>
              </a:defRPr>
            </a:lvl4pPr>
            <a:lvl5pPr marL="2286000" lvl="4" indent="-228600" algn="l">
              <a:spcBef>
                <a:spcPts val="1099"/>
              </a:spcBef>
              <a:spcAft>
                <a:spcPts val="0"/>
              </a:spcAft>
              <a:buClr>
                <a:schemeClr val="lt1"/>
              </a:buClr>
              <a:buSzPts val="5495"/>
              <a:buNone/>
              <a:defRPr sz="5495">
                <a:solidFill>
                  <a:schemeClr val="lt1"/>
                </a:solidFill>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8"/>
          <p:cNvSpPr txBox="1">
            <a:spLocks noGrp="1"/>
          </p:cNvSpPr>
          <p:nvPr>
            <p:ph type="body" idx="2"/>
          </p:nvPr>
        </p:nvSpPr>
        <p:spPr>
          <a:xfrm>
            <a:off x="628074" y="5369311"/>
            <a:ext cx="12561451" cy="480131"/>
          </a:xfrm>
          <a:prstGeom prst="rect">
            <a:avLst/>
          </a:prstGeom>
          <a:noFill/>
          <a:ln>
            <a:noFill/>
          </a:ln>
        </p:spPr>
        <p:txBody>
          <a:bodyPr spcFirstLastPara="1" wrap="square" lIns="91425" tIns="91425" rIns="91425" bIns="91425" anchor="t" anchorCtr="0">
            <a:noAutofit/>
          </a:bodyPr>
          <a:lstStyle>
            <a:lvl1pPr marL="457200" lvl="0" indent="-228600" algn="l">
              <a:lnSpc>
                <a:spcPct val="120000"/>
              </a:lnSpc>
              <a:spcBef>
                <a:spcPts val="600"/>
              </a:spcBef>
              <a:spcAft>
                <a:spcPts val="0"/>
              </a:spcAft>
              <a:buClr>
                <a:schemeClr val="dk2"/>
              </a:buClr>
              <a:buSzPts val="1600"/>
              <a:buNone/>
              <a:defRPr sz="1600">
                <a:solidFill>
                  <a:schemeClr val="dk2"/>
                </a:solidFill>
              </a:defRPr>
            </a:lvl1pPr>
            <a:lvl2pPr marL="914400" lvl="1" indent="-228600" algn="l">
              <a:lnSpc>
                <a:spcPct val="120000"/>
              </a:lnSpc>
              <a:spcBef>
                <a:spcPts val="600"/>
              </a:spcBef>
              <a:spcAft>
                <a:spcPts val="0"/>
              </a:spcAft>
              <a:buClr>
                <a:schemeClr val="dk1"/>
              </a:buClr>
              <a:buSzPts val="1600"/>
              <a:buNone/>
              <a:defRPr/>
            </a:lvl2pPr>
            <a:lvl3pPr marL="1371600" lvl="2" indent="-228600" algn="l">
              <a:lnSpc>
                <a:spcPct val="120000"/>
              </a:lnSpc>
              <a:spcBef>
                <a:spcPts val="600"/>
              </a:spcBef>
              <a:spcAft>
                <a:spcPts val="0"/>
              </a:spcAft>
              <a:buClr>
                <a:schemeClr val="dk1"/>
              </a:buClr>
              <a:buSzPts val="1600"/>
              <a:buNone/>
              <a:defRPr/>
            </a:lvl3pPr>
            <a:lvl4pPr marL="1828800" lvl="3" indent="-228600" algn="l">
              <a:lnSpc>
                <a:spcPct val="120000"/>
              </a:lnSpc>
              <a:spcBef>
                <a:spcPts val="600"/>
              </a:spcBef>
              <a:spcAft>
                <a:spcPts val="0"/>
              </a:spcAft>
              <a:buClr>
                <a:schemeClr val="dk1"/>
              </a:buClr>
              <a:buSzPts val="1600"/>
              <a:buNone/>
              <a:defRPr/>
            </a:lvl4pPr>
            <a:lvl5pPr marL="2286000" lvl="4" indent="-228600" algn="l">
              <a:spcBef>
                <a:spcPts val="600"/>
              </a:spcBef>
              <a:spcAft>
                <a:spcPts val="0"/>
              </a:spcAft>
              <a:buClr>
                <a:srgbClr val="C39E11"/>
              </a:buClr>
              <a:buSzPts val="164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58" name="Google Shape;58;p8"/>
          <p:cNvCxnSpPr/>
          <p:nvPr/>
        </p:nvCxnSpPr>
        <p:spPr>
          <a:xfrm>
            <a:off x="729343" y="5122227"/>
            <a:ext cx="911198" cy="0"/>
          </a:xfrm>
          <a:prstGeom prst="straightConnector1">
            <a:avLst/>
          </a:prstGeom>
          <a:noFill/>
          <a:ln w="28575" cap="flat" cmpd="sng">
            <a:solidFill>
              <a:schemeClr val="lt2"/>
            </a:solidFill>
            <a:prstDash val="solid"/>
            <a:round/>
            <a:headEnd type="none" w="sm" len="sm"/>
            <a:tailEnd type="none" w="sm" len="sm"/>
          </a:ln>
        </p:spPr>
      </p:cxnSp>
      <p:sp>
        <p:nvSpPr>
          <p:cNvPr id="59" name="Google Shape;59;p8"/>
          <p:cNvSpPr>
            <a:spLocks noGrp="1"/>
          </p:cNvSpPr>
          <p:nvPr>
            <p:ph type="pic" idx="3"/>
          </p:nvPr>
        </p:nvSpPr>
        <p:spPr>
          <a:xfrm>
            <a:off x="9986681" y="6869532"/>
            <a:ext cx="3202843" cy="512064"/>
          </a:xfrm>
          <a:prstGeom prst="rect">
            <a:avLst/>
          </a:prstGeom>
          <a:noFill/>
          <a:ln>
            <a:noFill/>
          </a:ln>
        </p:spPr>
        <p:txBody>
          <a:bodyPr spcFirstLastPara="1" wrap="square" lIns="91425" tIns="91425" rIns="91425" bIns="91425" anchor="ctr" anchorCtr="0">
            <a:noAutofit/>
          </a:bodyPr>
          <a:lstStyle>
            <a:lvl1pPr marR="0" lvl="0" algn="ctr" rtl="0">
              <a:lnSpc>
                <a:spcPct val="120000"/>
              </a:lnSpc>
              <a:spcBef>
                <a:spcPts val="600"/>
              </a:spcBef>
              <a:spcAft>
                <a:spcPts val="0"/>
              </a:spcAft>
              <a:buClr>
                <a:srgbClr val="9A9A9C"/>
              </a:buClr>
              <a:buSzPts val="1600"/>
              <a:buFont typeface="Arial"/>
              <a:buNone/>
              <a:defRPr sz="1600" b="0" i="0" u="none" strike="noStrike" cap="none">
                <a:solidFill>
                  <a:srgbClr val="9A9A9C"/>
                </a:solidFill>
                <a:latin typeface="Arial"/>
                <a:ea typeface="Arial"/>
                <a:cs typeface="Arial"/>
                <a:sym typeface="Arial"/>
              </a:defRPr>
            </a:lvl1pPr>
            <a:lvl2pPr marR="0" lvl="1"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R="0" lvl="5"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R="0" lvl="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R="0" lvl="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R="0" lvl="8"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628075" y="905259"/>
            <a:ext cx="12561453" cy="1015663"/>
          </a:xfrm>
          <a:prstGeom prst="rect">
            <a:avLst/>
          </a:prstGeom>
          <a:noFill/>
          <a:ln>
            <a:noFill/>
          </a:ln>
        </p:spPr>
        <p:txBody>
          <a:bodyPr spcFirstLastPara="1" wrap="square" lIns="91425" tIns="91425" rIns="91425" bIns="91425"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2" name="Google Shape;62;p9"/>
          <p:cNvGrpSpPr/>
          <p:nvPr/>
        </p:nvGrpSpPr>
        <p:grpSpPr>
          <a:xfrm>
            <a:off x="0" y="7372350"/>
            <a:ext cx="13817599" cy="400052"/>
            <a:chOff x="0" y="7372350"/>
            <a:chExt cx="13817599" cy="400052"/>
          </a:xfrm>
        </p:grpSpPr>
        <p:sp>
          <p:nvSpPr>
            <p:cNvPr id="63" name="Google Shape;63;p9"/>
            <p:cNvSpPr/>
            <p:nvPr/>
          </p:nvSpPr>
          <p:spPr>
            <a:xfrm>
              <a:off x="0" y="7372350"/>
              <a:ext cx="13817599" cy="400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64" name="Google Shape;64;p9"/>
            <p:cNvPicPr preferRelativeResize="0"/>
            <p:nvPr/>
          </p:nvPicPr>
          <p:blipFill rotWithShape="1">
            <a:blip r:embed="rId2">
              <a:alphaModFix/>
            </a:blip>
            <a:srcRect/>
            <a:stretch/>
          </p:blipFill>
          <p:spPr>
            <a:xfrm>
              <a:off x="152257" y="7372351"/>
              <a:ext cx="1788557" cy="400050"/>
            </a:xfrm>
            <a:prstGeom prst="rect">
              <a:avLst/>
            </a:prstGeom>
            <a:noFill/>
            <a:ln>
              <a:noFill/>
            </a:ln>
          </p:spPr>
        </p:pic>
        <p:sp>
          <p:nvSpPr>
            <p:cNvPr id="65" name="Google Shape;65;p9"/>
            <p:cNvSpPr/>
            <p:nvPr/>
          </p:nvSpPr>
          <p:spPr>
            <a:xfrm>
              <a:off x="0" y="7372351"/>
              <a:ext cx="13817599" cy="400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pic>
          <p:nvPicPr>
            <p:cNvPr id="66" name="Google Shape;66;p9"/>
            <p:cNvPicPr preferRelativeResize="0"/>
            <p:nvPr/>
          </p:nvPicPr>
          <p:blipFill rotWithShape="1">
            <a:blip r:embed="rId2">
              <a:alphaModFix/>
            </a:blip>
            <a:srcRect/>
            <a:stretch/>
          </p:blipFill>
          <p:spPr>
            <a:xfrm>
              <a:off x="152257" y="7372352"/>
              <a:ext cx="1788557" cy="400050"/>
            </a:xfrm>
            <a:prstGeom prst="rect">
              <a:avLst/>
            </a:prstGeom>
            <a:noFill/>
            <a:ln>
              <a:noFill/>
            </a:ln>
          </p:spPr>
        </p:pic>
      </p:gr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White">
  <p:cSld name="Section White">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3445328" y="2799373"/>
            <a:ext cx="9744199" cy="1015663"/>
          </a:xfrm>
          <a:prstGeom prst="rect">
            <a:avLst/>
          </a:prstGeom>
          <a:noFill/>
          <a:ln>
            <a:noFill/>
          </a:ln>
        </p:spPr>
        <p:txBody>
          <a:bodyPr spcFirstLastPara="1" wrap="square" lIns="91425" tIns="91425" rIns="91425" bIns="91425" anchor="b" anchorCtr="0">
            <a:no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3445328" y="4381997"/>
            <a:ext cx="9744199" cy="486543"/>
          </a:xfrm>
          <a:prstGeom prst="rect">
            <a:avLst/>
          </a:prstGeom>
          <a:noFill/>
          <a:ln>
            <a:noFill/>
          </a:ln>
        </p:spPr>
        <p:txBody>
          <a:bodyPr spcFirstLastPara="1" wrap="square" lIns="91425" tIns="91425" rIns="91425" bIns="91425" anchor="t" anchorCtr="0">
            <a:noAutofit/>
          </a:bodyPr>
          <a:lstStyle>
            <a:lvl1pPr marL="457200" lvl="0" indent="-228600" algn="l">
              <a:lnSpc>
                <a:spcPct val="120000"/>
              </a:lnSpc>
              <a:spcBef>
                <a:spcPts val="600"/>
              </a:spcBef>
              <a:spcAft>
                <a:spcPts val="0"/>
              </a:spcAft>
              <a:buClr>
                <a:schemeClr val="dk1"/>
              </a:buClr>
              <a:buSzPts val="1800"/>
              <a:buNone/>
              <a:defRPr/>
            </a:lvl1pPr>
            <a:lvl2pPr marL="914400" lvl="1" indent="-342900" algn="l">
              <a:lnSpc>
                <a:spcPct val="120000"/>
              </a:lnSpc>
              <a:spcBef>
                <a:spcPts val="600"/>
              </a:spcBef>
              <a:spcAft>
                <a:spcPts val="0"/>
              </a:spcAft>
              <a:buClr>
                <a:schemeClr val="dk1"/>
              </a:buClr>
              <a:buSzPts val="1800"/>
              <a:buChar char="–"/>
              <a:defRPr/>
            </a:lvl2pPr>
            <a:lvl3pPr marL="1371600" lvl="2" indent="-342900" algn="l">
              <a:lnSpc>
                <a:spcPct val="120000"/>
              </a:lnSpc>
              <a:spcBef>
                <a:spcPts val="600"/>
              </a:spcBef>
              <a:spcAft>
                <a:spcPts val="0"/>
              </a:spcAft>
              <a:buClr>
                <a:schemeClr val="dk1"/>
              </a:buClr>
              <a:buSzPts val="1800"/>
              <a:buChar char="•"/>
              <a:defRPr/>
            </a:lvl3pPr>
            <a:lvl4pPr marL="1828800" lvl="3" indent="-342900" algn="l">
              <a:lnSpc>
                <a:spcPct val="120000"/>
              </a:lnSpc>
              <a:spcBef>
                <a:spcPts val="600"/>
              </a:spcBef>
              <a:spcAft>
                <a:spcPts val="0"/>
              </a:spcAft>
              <a:buClr>
                <a:schemeClr val="dk1"/>
              </a:buClr>
              <a:buSzPts val="1800"/>
              <a:buChar char="–"/>
              <a:defRPr/>
            </a:lvl4pPr>
            <a:lvl5pPr marL="2286000" lvl="4" indent="-342900" algn="l">
              <a:spcBef>
                <a:spcPts val="600"/>
              </a:spcBef>
              <a:spcAft>
                <a:spcPts val="0"/>
              </a:spcAft>
              <a:buClr>
                <a:srgbClr val="C39E1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0" name="Google Shape;70;p10"/>
          <p:cNvPicPr preferRelativeResize="0"/>
          <p:nvPr/>
        </p:nvPicPr>
        <p:blipFill rotWithShape="1">
          <a:blip r:embed="rId2">
            <a:alphaModFix/>
          </a:blip>
          <a:srcRect l="79831" t="28562" b="11533"/>
          <a:stretch/>
        </p:blipFill>
        <p:spPr>
          <a:xfrm>
            <a:off x="0" y="1"/>
            <a:ext cx="2572933" cy="7772400"/>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075" y="905259"/>
            <a:ext cx="12561453" cy="1015663"/>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chemeClr val="dk2"/>
              </a:buClr>
              <a:buSzPts val="5400"/>
              <a:buFont typeface="Arial"/>
              <a:buNone/>
              <a:defRPr sz="5400" b="0"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074" y="2487883"/>
            <a:ext cx="12561453" cy="3093154"/>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2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2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3248" algn="l" rtl="0">
              <a:spcBef>
                <a:spcPts val="600"/>
              </a:spcBef>
              <a:spcAft>
                <a:spcPts val="0"/>
              </a:spcAft>
              <a:buClr>
                <a:srgbClr val="C39E11"/>
              </a:buClr>
              <a:buSzPts val="1648"/>
              <a:buFont typeface="Arial"/>
              <a:buChar char="»"/>
              <a:defRPr sz="1648" b="0" i="0" u="none" strike="noStrike" cap="none">
                <a:solidFill>
                  <a:srgbClr val="C39E11"/>
                </a:solidFill>
                <a:latin typeface="Libre Franklin"/>
                <a:ea typeface="Libre Franklin"/>
                <a:cs typeface="Libre Franklin"/>
                <a:sym typeface="Libre Franklin"/>
              </a:defRPr>
            </a:lvl5pPr>
            <a:lvl6pPr marL="2743200" marR="0" lvl="5" indent="-42049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6pPr>
            <a:lvl7pPr marL="3200400" marR="0" lvl="6" indent="-42049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7pPr>
            <a:lvl8pPr marL="3657600" marR="0" lvl="7" indent="-420497"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8pPr>
            <a:lvl9pPr marL="4114800" marR="0" lvl="8" indent="-420496" algn="l" rtl="0">
              <a:spcBef>
                <a:spcPts val="604"/>
              </a:spcBef>
              <a:spcAft>
                <a:spcPts val="0"/>
              </a:spcAft>
              <a:buClr>
                <a:schemeClr val="dk1"/>
              </a:buClr>
              <a:buSzPts val="3022"/>
              <a:buFont typeface="Arial"/>
              <a:buChar char="•"/>
              <a:defRPr sz="3022"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Zq4pJw_nk_0"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body" idx="1"/>
          </p:nvPr>
        </p:nvSpPr>
        <p:spPr>
          <a:xfrm>
            <a:off x="628075" y="2695562"/>
            <a:ext cx="12561453" cy="20313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6000"/>
              <a:buNone/>
            </a:pPr>
            <a:r>
              <a:rPr lang="en-US"/>
              <a:t>CS 414 - Object-Oriented Design</a:t>
            </a:r>
            <a:br>
              <a:rPr lang="en-US"/>
            </a:br>
            <a:r>
              <a:rPr lang="en-US"/>
              <a:t>Fall 2020</a:t>
            </a:r>
            <a:endParaRPr/>
          </a:p>
          <a:p>
            <a:pPr marL="0" lvl="0" indent="0" algn="l" rtl="0">
              <a:lnSpc>
                <a:spcPct val="100000"/>
              </a:lnSpc>
              <a:spcBef>
                <a:spcPts val="0"/>
              </a:spcBef>
              <a:spcAft>
                <a:spcPts val="0"/>
              </a:spcAft>
              <a:buClr>
                <a:schemeClr val="lt1"/>
              </a:buClr>
              <a:buSzPts val="6000"/>
              <a:buNone/>
            </a:pPr>
            <a:endParaRPr/>
          </a:p>
        </p:txBody>
      </p:sp>
      <p:sp>
        <p:nvSpPr>
          <p:cNvPr id="141" name="Google Shape;141;p26"/>
          <p:cNvSpPr txBox="1">
            <a:spLocks noGrp="1"/>
          </p:cNvSpPr>
          <p:nvPr>
            <p:ph type="body" idx="2"/>
          </p:nvPr>
        </p:nvSpPr>
        <p:spPr>
          <a:xfrm>
            <a:off x="628074" y="5369311"/>
            <a:ext cx="12561451" cy="452945"/>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lt1"/>
              </a:buClr>
              <a:buSzPts val="1600"/>
              <a:buNone/>
            </a:pPr>
            <a:r>
              <a:rPr lang="en-US" sz="2300"/>
              <a:t>P2</a:t>
            </a:r>
            <a:endParaRPr sz="230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3" name="Title 2">
            <a:extLst>
              <a:ext uri="{FF2B5EF4-FFF2-40B4-BE49-F238E27FC236}">
                <a16:creationId xmlns:a16="http://schemas.microsoft.com/office/drawing/2014/main" id="{7E8497C6-C12B-40E4-9AE4-107BF474C7C7}"/>
              </a:ext>
            </a:extLst>
          </p:cNvPr>
          <p:cNvSpPr>
            <a:spLocks noGrp="1"/>
          </p:cNvSpPr>
          <p:nvPr>
            <p:ph type="title"/>
          </p:nvPr>
        </p:nvSpPr>
        <p:spPr>
          <a:xfrm>
            <a:off x="628075" y="335723"/>
            <a:ext cx="12561453" cy="1015663"/>
          </a:xfrm>
        </p:spPr>
        <p:txBody>
          <a:bodyPr/>
          <a:lstStyle/>
          <a:p>
            <a:r>
              <a:rPr lang="en-US"/>
              <a:t>Kanban Board</a:t>
            </a:r>
          </a:p>
        </p:txBody>
      </p:sp>
      <p:pic>
        <p:nvPicPr>
          <p:cNvPr id="2" name="Picture 4" descr="Graphical user interface, application&#10;&#10;Description automatically generated">
            <a:extLst>
              <a:ext uri="{FF2B5EF4-FFF2-40B4-BE49-F238E27FC236}">
                <a16:creationId xmlns:a16="http://schemas.microsoft.com/office/drawing/2014/main" id="{F4598811-6D58-42D1-8C5C-DC794E194A07}"/>
              </a:ext>
            </a:extLst>
          </p:cNvPr>
          <p:cNvPicPr>
            <a:picLocks noChangeAspect="1"/>
          </p:cNvPicPr>
          <p:nvPr/>
        </p:nvPicPr>
        <p:blipFill>
          <a:blip r:embed="rId3"/>
          <a:stretch>
            <a:fillRect/>
          </a:stretch>
        </p:blipFill>
        <p:spPr>
          <a:xfrm>
            <a:off x="783663" y="1935794"/>
            <a:ext cx="12710160" cy="47590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4" name="Title 3">
            <a:extLst>
              <a:ext uri="{FF2B5EF4-FFF2-40B4-BE49-F238E27FC236}">
                <a16:creationId xmlns:a16="http://schemas.microsoft.com/office/drawing/2014/main" id="{BB79D836-85A3-44FC-8B13-D28C67E743AF}"/>
              </a:ext>
            </a:extLst>
          </p:cNvPr>
          <p:cNvSpPr>
            <a:spLocks noGrp="1"/>
          </p:cNvSpPr>
          <p:nvPr>
            <p:ph type="title"/>
          </p:nvPr>
        </p:nvSpPr>
        <p:spPr>
          <a:xfrm>
            <a:off x="628075" y="727279"/>
            <a:ext cx="12561453" cy="1015663"/>
          </a:xfrm>
        </p:spPr>
        <p:txBody>
          <a:bodyPr/>
          <a:lstStyle/>
          <a:p>
            <a:r>
              <a:rPr lang="en-US"/>
              <a:t>Output of Scrum Ceremonies</a:t>
            </a:r>
          </a:p>
        </p:txBody>
      </p:sp>
      <p:pic>
        <p:nvPicPr>
          <p:cNvPr id="2" name="Picture 2">
            <a:extLst>
              <a:ext uri="{FF2B5EF4-FFF2-40B4-BE49-F238E27FC236}">
                <a16:creationId xmlns:a16="http://schemas.microsoft.com/office/drawing/2014/main" id="{15B07DD4-57DA-4D6E-B750-C77F1C9D4BE0}"/>
              </a:ext>
            </a:extLst>
          </p:cNvPr>
          <p:cNvPicPr>
            <a:picLocks noChangeAspect="1"/>
          </p:cNvPicPr>
          <p:nvPr/>
        </p:nvPicPr>
        <p:blipFill>
          <a:blip r:embed="rId3"/>
          <a:stretch>
            <a:fillRect/>
          </a:stretch>
        </p:blipFill>
        <p:spPr>
          <a:xfrm>
            <a:off x="283988" y="2055211"/>
            <a:ext cx="6222816" cy="3828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4" descr="Text&#10;&#10;Description automatically generated">
            <a:extLst>
              <a:ext uri="{FF2B5EF4-FFF2-40B4-BE49-F238E27FC236}">
                <a16:creationId xmlns:a16="http://schemas.microsoft.com/office/drawing/2014/main" id="{207B2135-B824-4C8E-B9B0-8CC4F4EB7CCB}"/>
              </a:ext>
            </a:extLst>
          </p:cNvPr>
          <p:cNvPicPr>
            <a:picLocks noChangeAspect="1"/>
          </p:cNvPicPr>
          <p:nvPr/>
        </p:nvPicPr>
        <p:blipFill>
          <a:blip r:embed="rId4"/>
          <a:stretch>
            <a:fillRect/>
          </a:stretch>
        </p:blipFill>
        <p:spPr>
          <a:xfrm>
            <a:off x="6661640" y="3582037"/>
            <a:ext cx="6746017" cy="3161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72"/>
        <p:cNvGrpSpPr/>
        <p:nvPr/>
      </p:nvGrpSpPr>
      <p:grpSpPr>
        <a:xfrm>
          <a:off x="0" y="0"/>
          <a:ext cx="0" cy="0"/>
          <a:chOff x="0" y="0"/>
          <a:chExt cx="0" cy="0"/>
        </a:xfrm>
      </p:grpSpPr>
      <p:sp>
        <p:nvSpPr>
          <p:cNvPr id="173" name="Google Shape;173;p30"/>
          <p:cNvSpPr txBox="1"/>
          <p:nvPr/>
        </p:nvSpPr>
        <p:spPr>
          <a:xfrm>
            <a:off x="306525" y="335700"/>
            <a:ext cx="11903100" cy="685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US" sz="2400"/>
          </a:p>
          <a:p>
            <a:pPr marL="0" lvl="0" indent="0" algn="ctr">
              <a:spcBef>
                <a:spcPts val="0"/>
              </a:spcBef>
              <a:spcAft>
                <a:spcPts val="0"/>
              </a:spcAft>
              <a:buNone/>
            </a:pPr>
            <a:endParaRPr lang="en-US" sz="2400"/>
          </a:p>
          <a:p>
            <a:pPr algn="ctr"/>
            <a:endParaRPr lang="en-US" sz="2400"/>
          </a:p>
          <a:p>
            <a:endParaRPr lang="en-US"/>
          </a:p>
          <a:p>
            <a:r>
              <a:rPr lang="en-US" sz="2000"/>
              <a:t>There are several types of Portal chess, but we are planning on implementing the version described by </a:t>
            </a:r>
            <a:r>
              <a:rPr lang="en-US" sz="2000" b="1"/>
              <a:t>wika57</a:t>
            </a:r>
            <a:r>
              <a:rPr lang="en-US" sz="2000"/>
              <a:t> on his YouTube video. </a:t>
            </a:r>
            <a:r>
              <a:rPr lang="en-US" sz="2000" u="sng">
                <a:solidFill>
                  <a:schemeClr val="hlink"/>
                </a:solidFill>
                <a:hlinkClick r:id="rId3">
                  <a:extLst>
                    <a:ext uri="{A12FA001-AC4F-418D-AE19-62706E023703}">
                      <ahyp:hlinkClr xmlns:ahyp="http://schemas.microsoft.com/office/drawing/2018/hyperlinkcolor" val="tx"/>
                    </a:ext>
                  </a:extLst>
                </a:hlinkClick>
              </a:rPr>
              <a:t>https://www.youtube.com/watch?v=Zq4pJw_nk_0</a:t>
            </a:r>
            <a:endParaRPr sz="2000">
              <a:solidFill>
                <a:schemeClr val="hlink"/>
              </a:solidFill>
            </a:endParaRPr>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457200" algn="l" rtl="0">
              <a:lnSpc>
                <a:spcPct val="115000"/>
              </a:lnSpc>
              <a:spcBef>
                <a:spcPts val="0"/>
              </a:spcBef>
              <a:spcAft>
                <a:spcPts val="0"/>
              </a:spcAft>
              <a:buNone/>
            </a:pPr>
            <a:r>
              <a:rPr lang="en-US" sz="2000" b="1"/>
              <a:t>Setup</a:t>
            </a:r>
            <a:endParaRPr sz="2000" b="1"/>
          </a:p>
          <a:p>
            <a:pPr marL="914400" lvl="0" indent="-317500" algn="l" rtl="0">
              <a:lnSpc>
                <a:spcPct val="115000"/>
              </a:lnSpc>
              <a:spcBef>
                <a:spcPts val="0"/>
              </a:spcBef>
              <a:spcAft>
                <a:spcPts val="0"/>
              </a:spcAft>
              <a:buSzPts val="1400"/>
              <a:buChar char="●"/>
            </a:pPr>
            <a:r>
              <a:rPr lang="en-US" sz="2000"/>
              <a:t>The basic rules of classical chess apply</a:t>
            </a:r>
            <a:endParaRPr sz="2000"/>
          </a:p>
          <a:p>
            <a:pPr marL="1371600" lvl="1" indent="-317500">
              <a:lnSpc>
                <a:spcPct val="115000"/>
              </a:lnSpc>
              <a:buSzPts val="1400"/>
              <a:buChar char="○"/>
            </a:pPr>
            <a:r>
              <a:rPr lang="en-US" sz="2000"/>
              <a:t> Pieces have the same restrictions, and the overall objective is the same (checkmate the King)</a:t>
            </a:r>
            <a:endParaRPr sz="2000"/>
          </a:p>
          <a:p>
            <a:pPr marL="914400" lvl="0" indent="-317500" algn="l" rtl="0">
              <a:lnSpc>
                <a:spcPct val="115000"/>
              </a:lnSpc>
              <a:spcBef>
                <a:spcPts val="1000"/>
              </a:spcBef>
              <a:spcAft>
                <a:spcPts val="0"/>
              </a:spcAft>
              <a:buSzPts val="1400"/>
              <a:buChar char="●"/>
            </a:pPr>
            <a:r>
              <a:rPr lang="en-US" sz="2000"/>
              <a:t>Players place their portals before the game starts</a:t>
            </a:r>
            <a:endParaRPr sz="2000"/>
          </a:p>
          <a:p>
            <a:pPr marL="1371600" lvl="1" indent="-317500" algn="l" rtl="0">
              <a:lnSpc>
                <a:spcPct val="115000"/>
              </a:lnSpc>
              <a:spcBef>
                <a:spcPts val="0"/>
              </a:spcBef>
              <a:spcAft>
                <a:spcPts val="0"/>
              </a:spcAft>
              <a:buSzPts val="1400"/>
              <a:buChar char="○"/>
            </a:pPr>
            <a:r>
              <a:rPr lang="en-US" sz="2000"/>
              <a:t>White pieces can only go in row 4</a:t>
            </a:r>
            <a:endParaRPr sz="2000"/>
          </a:p>
          <a:p>
            <a:pPr marL="1371600" lvl="1" indent="-317500" algn="l" rtl="0">
              <a:lnSpc>
                <a:spcPct val="115000"/>
              </a:lnSpc>
              <a:spcBef>
                <a:spcPts val="0"/>
              </a:spcBef>
              <a:spcAft>
                <a:spcPts val="0"/>
              </a:spcAft>
              <a:buSzPts val="1400"/>
              <a:buChar char="○"/>
            </a:pPr>
            <a:r>
              <a:rPr lang="en-US" sz="2000"/>
              <a:t>Black pieces can only go in row 5</a:t>
            </a:r>
            <a:endParaRPr sz="2000"/>
          </a:p>
          <a:p>
            <a:pPr marL="914400" indent="-317500">
              <a:lnSpc>
                <a:spcPct val="115000"/>
              </a:lnSpc>
              <a:spcBef>
                <a:spcPts val="1000"/>
              </a:spcBef>
              <a:buSzPts val="1400"/>
              <a:buChar char="●"/>
            </a:pPr>
            <a:r>
              <a:rPr lang="en-US" sz="2000"/>
              <a:t>You can only control your own colored portal </a:t>
            </a:r>
            <a:endParaRPr sz="2000"/>
          </a:p>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C2DEF32F-D532-477C-B6E4-0CA30FBB656A}"/>
              </a:ext>
            </a:extLst>
          </p:cNvPr>
          <p:cNvSpPr>
            <a:spLocks noGrp="1"/>
          </p:cNvSpPr>
          <p:nvPr>
            <p:ph type="title"/>
          </p:nvPr>
        </p:nvSpPr>
        <p:spPr>
          <a:xfrm>
            <a:off x="628075" y="549299"/>
            <a:ext cx="12561453" cy="1015663"/>
          </a:xfrm>
        </p:spPr>
        <p:txBody>
          <a:bodyPr/>
          <a:lstStyle/>
          <a:p>
            <a:r>
              <a:rPr lang="en-US"/>
              <a:t>Rules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9"/>
          <p:cNvSpPr txBox="1"/>
          <p:nvPr/>
        </p:nvSpPr>
        <p:spPr>
          <a:xfrm>
            <a:off x="321125" y="430575"/>
            <a:ext cx="13143600" cy="66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US" sz="2400"/>
          </a:p>
          <a:p>
            <a:pPr marL="0" lvl="0" indent="0" algn="ctr" rtl="0">
              <a:spcBef>
                <a:spcPts val="0"/>
              </a:spcBef>
              <a:spcAft>
                <a:spcPts val="0"/>
              </a:spcAft>
              <a:buNone/>
            </a:pPr>
            <a:endParaRPr sz="2400"/>
          </a:p>
          <a:p>
            <a:pPr marL="0" lvl="0" indent="0" algn="l" rtl="0">
              <a:spcBef>
                <a:spcPts val="0"/>
              </a:spcBef>
              <a:spcAft>
                <a:spcPts val="0"/>
              </a:spcAft>
              <a:buNone/>
            </a:pPr>
            <a:endParaRPr/>
          </a:p>
          <a:p>
            <a:endParaRPr lang="en-US"/>
          </a:p>
          <a:p>
            <a:endParaRPr lang="en-US" sz="2000"/>
          </a:p>
          <a:p>
            <a:r>
              <a:rPr lang="en-US" sz="2000"/>
              <a:t>Portal chess is a derivative of the classical chess game.  The main difference is the introduction of two new ‘fairy pieces’ called portals which allow the pieces to move in new and exciting ways.  </a:t>
            </a:r>
            <a:endParaRPr sz="20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br>
              <a:rPr lang="en-US"/>
            </a:br>
            <a:br>
              <a:rPr lang="en-US"/>
            </a:br>
            <a:br>
              <a:rPr lang="en-US"/>
            </a:br>
            <a:endParaRPr/>
          </a:p>
        </p:txBody>
      </p:sp>
      <p:pic>
        <p:nvPicPr>
          <p:cNvPr id="161" name="Google Shape;161;p29"/>
          <p:cNvPicPr preferRelativeResize="0"/>
          <p:nvPr/>
        </p:nvPicPr>
        <p:blipFill>
          <a:blip r:embed="rId3">
            <a:alphaModFix/>
          </a:blip>
          <a:stretch>
            <a:fillRect/>
          </a:stretch>
        </p:blipFill>
        <p:spPr>
          <a:xfrm>
            <a:off x="2185025" y="3211124"/>
            <a:ext cx="2693725" cy="2737051"/>
          </a:xfrm>
          <a:prstGeom prst="rect">
            <a:avLst/>
          </a:prstGeom>
          <a:noFill/>
          <a:ln>
            <a:noFill/>
          </a:ln>
        </p:spPr>
      </p:pic>
      <p:pic>
        <p:nvPicPr>
          <p:cNvPr id="162" name="Google Shape;162;p29"/>
          <p:cNvPicPr preferRelativeResize="0"/>
          <p:nvPr/>
        </p:nvPicPr>
        <p:blipFill>
          <a:blip r:embed="rId4">
            <a:alphaModFix/>
          </a:blip>
          <a:stretch>
            <a:fillRect/>
          </a:stretch>
        </p:blipFill>
        <p:spPr>
          <a:xfrm>
            <a:off x="6769950" y="3403850"/>
            <a:ext cx="957410" cy="957400"/>
          </a:xfrm>
          <a:prstGeom prst="rect">
            <a:avLst/>
          </a:prstGeom>
          <a:noFill/>
          <a:ln>
            <a:noFill/>
          </a:ln>
        </p:spPr>
      </p:pic>
      <p:pic>
        <p:nvPicPr>
          <p:cNvPr id="163" name="Google Shape;163;p29"/>
          <p:cNvPicPr preferRelativeResize="0"/>
          <p:nvPr/>
        </p:nvPicPr>
        <p:blipFill>
          <a:blip r:embed="rId5">
            <a:alphaModFix/>
          </a:blip>
          <a:stretch>
            <a:fillRect/>
          </a:stretch>
        </p:blipFill>
        <p:spPr>
          <a:xfrm>
            <a:off x="6769940" y="4535725"/>
            <a:ext cx="957410" cy="957400"/>
          </a:xfrm>
          <a:prstGeom prst="rect">
            <a:avLst/>
          </a:prstGeom>
          <a:noFill/>
          <a:ln>
            <a:noFill/>
          </a:ln>
        </p:spPr>
      </p:pic>
      <p:pic>
        <p:nvPicPr>
          <p:cNvPr id="164" name="Google Shape;164;p29"/>
          <p:cNvPicPr preferRelativeResize="0"/>
          <p:nvPr/>
        </p:nvPicPr>
        <p:blipFill>
          <a:blip r:embed="rId6">
            <a:alphaModFix/>
          </a:blip>
          <a:stretch>
            <a:fillRect/>
          </a:stretch>
        </p:blipFill>
        <p:spPr>
          <a:xfrm>
            <a:off x="5560088" y="3996113"/>
            <a:ext cx="676275" cy="809625"/>
          </a:xfrm>
          <a:prstGeom prst="rect">
            <a:avLst/>
          </a:prstGeom>
          <a:noFill/>
          <a:ln>
            <a:noFill/>
          </a:ln>
        </p:spPr>
      </p:pic>
      <p:pic>
        <p:nvPicPr>
          <p:cNvPr id="165" name="Google Shape;165;p29"/>
          <p:cNvPicPr preferRelativeResize="0"/>
          <p:nvPr/>
        </p:nvPicPr>
        <p:blipFill>
          <a:blip r:embed="rId7">
            <a:alphaModFix/>
          </a:blip>
          <a:stretch>
            <a:fillRect/>
          </a:stretch>
        </p:blipFill>
        <p:spPr>
          <a:xfrm>
            <a:off x="8022475" y="4232225"/>
            <a:ext cx="981600" cy="337425"/>
          </a:xfrm>
          <a:prstGeom prst="rect">
            <a:avLst/>
          </a:prstGeom>
          <a:noFill/>
          <a:ln>
            <a:noFill/>
          </a:ln>
        </p:spPr>
      </p:pic>
      <p:pic>
        <p:nvPicPr>
          <p:cNvPr id="166" name="Google Shape;166;p29"/>
          <p:cNvPicPr preferRelativeResize="0"/>
          <p:nvPr/>
        </p:nvPicPr>
        <p:blipFill>
          <a:blip r:embed="rId8">
            <a:alphaModFix/>
          </a:blip>
          <a:stretch>
            <a:fillRect/>
          </a:stretch>
        </p:blipFill>
        <p:spPr>
          <a:xfrm>
            <a:off x="9728274" y="3096125"/>
            <a:ext cx="2609625" cy="2609625"/>
          </a:xfrm>
          <a:prstGeom prst="rect">
            <a:avLst/>
          </a:prstGeom>
          <a:noFill/>
          <a:ln>
            <a:noFill/>
          </a:ln>
        </p:spPr>
      </p:pic>
      <p:sp>
        <p:nvSpPr>
          <p:cNvPr id="167" name="Google Shape;167;p29"/>
          <p:cNvSpPr txBox="1"/>
          <p:nvPr/>
        </p:nvSpPr>
        <p:spPr>
          <a:xfrm>
            <a:off x="0" y="7041275"/>
            <a:ext cx="5181600" cy="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Image from: https://images.app.goo.gl/dHWwR21iMgRP1wJz5</a:t>
            </a:r>
            <a:endParaRPr/>
          </a:p>
        </p:txBody>
      </p:sp>
      <p:sp>
        <p:nvSpPr>
          <p:cNvPr id="2" name="Title 1">
            <a:extLst>
              <a:ext uri="{FF2B5EF4-FFF2-40B4-BE49-F238E27FC236}">
                <a16:creationId xmlns:a16="http://schemas.microsoft.com/office/drawing/2014/main" id="{71E53ED3-72FB-4BC0-B361-BF3AE2B30D79}"/>
              </a:ext>
            </a:extLst>
          </p:cNvPr>
          <p:cNvSpPr>
            <a:spLocks noGrp="1"/>
          </p:cNvSpPr>
          <p:nvPr>
            <p:ph type="title"/>
          </p:nvPr>
        </p:nvSpPr>
        <p:spPr>
          <a:xfrm>
            <a:off x="628075" y="513703"/>
            <a:ext cx="12561453" cy="1015663"/>
          </a:xfrm>
        </p:spPr>
        <p:txBody>
          <a:bodyPr/>
          <a:lstStyle/>
          <a:p>
            <a:r>
              <a:rPr lang="en-US"/>
              <a:t>Description of Portal Chess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31"/>
          <p:cNvSpPr txBox="1"/>
          <p:nvPr/>
        </p:nvSpPr>
        <p:spPr>
          <a:xfrm>
            <a:off x="306525" y="700600"/>
            <a:ext cx="11903100" cy="64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800"/>
          </a:p>
          <a:p>
            <a:pPr marL="457200" lvl="0" indent="0" algn="l" rtl="0">
              <a:spcBef>
                <a:spcPts val="0"/>
              </a:spcBef>
              <a:spcAft>
                <a:spcPts val="0"/>
              </a:spcAft>
              <a:buNone/>
            </a:pPr>
            <a:endParaRPr sz="2400"/>
          </a:p>
          <a:p>
            <a:pPr marL="457200" lvl="0" indent="0" algn="l" rtl="0">
              <a:spcBef>
                <a:spcPts val="1000"/>
              </a:spcBef>
              <a:spcAft>
                <a:spcPts val="0"/>
              </a:spcAft>
              <a:buNone/>
            </a:pPr>
            <a:r>
              <a:rPr lang="en-US" sz="2000" b="1"/>
              <a:t>Game Play</a:t>
            </a:r>
            <a:endParaRPr sz="2000" b="1"/>
          </a:p>
          <a:p>
            <a:pPr marL="914400" lvl="0" indent="-317500" algn="l" rtl="0">
              <a:lnSpc>
                <a:spcPct val="150000"/>
              </a:lnSpc>
              <a:spcBef>
                <a:spcPts val="1000"/>
              </a:spcBef>
              <a:spcAft>
                <a:spcPts val="0"/>
              </a:spcAft>
              <a:buSzPts val="1400"/>
              <a:buChar char="●"/>
            </a:pPr>
            <a:r>
              <a:rPr lang="en-US"/>
              <a:t>A piece passes through a portal unless the portal is blocked</a:t>
            </a:r>
            <a:endParaRPr/>
          </a:p>
          <a:p>
            <a:pPr marL="914400" lvl="0" indent="-317500" algn="l" rtl="0">
              <a:lnSpc>
                <a:spcPct val="150000"/>
              </a:lnSpc>
              <a:spcBef>
                <a:spcPts val="0"/>
              </a:spcBef>
              <a:spcAft>
                <a:spcPts val="0"/>
              </a:spcAft>
              <a:buSzPts val="1400"/>
              <a:buChar char="●"/>
            </a:pPr>
            <a:r>
              <a:rPr lang="en-US"/>
              <a:t>A piece can be blocked from entering a portal if a piece of the same color is on the other side.</a:t>
            </a:r>
            <a:endParaRPr/>
          </a:p>
          <a:p>
            <a:pPr marL="914400" indent="-317500">
              <a:lnSpc>
                <a:spcPct val="150000"/>
              </a:lnSpc>
              <a:buSzPts val="1400"/>
              <a:buChar char="●"/>
            </a:pPr>
            <a:r>
              <a:rPr lang="en-US"/>
              <a:t>A piece can take another piece by using the portal </a:t>
            </a:r>
          </a:p>
          <a:p>
            <a:pPr marL="914400" lvl="0" indent="-317500" algn="l" rtl="0">
              <a:lnSpc>
                <a:spcPct val="150000"/>
              </a:lnSpc>
              <a:spcBef>
                <a:spcPts val="0"/>
              </a:spcBef>
              <a:spcAft>
                <a:spcPts val="0"/>
              </a:spcAft>
              <a:buSzPts val="1400"/>
              <a:buChar char="●"/>
            </a:pPr>
            <a:r>
              <a:rPr lang="en-US"/>
              <a:t>Both portals cannot be occupied at the same time</a:t>
            </a:r>
            <a:endParaRPr/>
          </a:p>
          <a:p>
            <a:pPr marL="914400" lvl="0" indent="-317500" algn="l" rtl="0">
              <a:lnSpc>
                <a:spcPct val="150000"/>
              </a:lnSpc>
              <a:spcBef>
                <a:spcPts val="0"/>
              </a:spcBef>
              <a:spcAft>
                <a:spcPts val="0"/>
              </a:spcAft>
              <a:buSzPts val="1400"/>
              <a:buChar char="●"/>
            </a:pPr>
            <a:r>
              <a:rPr lang="en-US"/>
              <a:t>A piece </a:t>
            </a:r>
            <a:r>
              <a:rPr lang="en-US" b="1" u="sng"/>
              <a:t>can</a:t>
            </a:r>
            <a:r>
              <a:rPr lang="en-US"/>
              <a:t> check/checkmate people using the portal</a:t>
            </a:r>
            <a:endParaRPr/>
          </a:p>
          <a:p>
            <a:pPr marL="914400" lvl="0" indent="-317500" algn="l" rtl="0">
              <a:lnSpc>
                <a:spcPct val="150000"/>
              </a:lnSpc>
              <a:spcBef>
                <a:spcPts val="0"/>
              </a:spcBef>
              <a:spcAft>
                <a:spcPts val="0"/>
              </a:spcAft>
              <a:buSzPts val="1400"/>
              <a:buChar char="●"/>
            </a:pPr>
            <a:r>
              <a:rPr lang="en-US"/>
              <a:t>A piece must exit the portal in the direction it traveled into the portal</a:t>
            </a:r>
            <a:endParaRPr/>
          </a:p>
          <a:p>
            <a:pPr marL="914400" lvl="0" indent="-317500" algn="l" rtl="0">
              <a:lnSpc>
                <a:spcPct val="150000"/>
              </a:lnSpc>
              <a:spcBef>
                <a:spcPts val="0"/>
              </a:spcBef>
              <a:spcAft>
                <a:spcPts val="0"/>
              </a:spcAft>
              <a:buSzPts val="1400"/>
              <a:buChar char="●"/>
            </a:pPr>
            <a:r>
              <a:rPr lang="en-US"/>
              <a:t>A portal can be moved onto a piece causing it to teleport. *Unless the other portal is occupied*</a:t>
            </a:r>
            <a:endParaRPr/>
          </a:p>
          <a:p>
            <a:pPr marL="914400" lvl="0" indent="-317500" algn="l" rtl="0">
              <a:lnSpc>
                <a:spcPct val="150000"/>
              </a:lnSpc>
              <a:spcBef>
                <a:spcPts val="0"/>
              </a:spcBef>
              <a:spcAft>
                <a:spcPts val="0"/>
              </a:spcAft>
              <a:buSzPts val="1400"/>
              <a:buChar char="●"/>
            </a:pPr>
            <a:r>
              <a:rPr lang="en-US"/>
              <a:t>A player has a choice to move a chess piece or the portal piece in one turn, not both.</a:t>
            </a:r>
            <a:endParaRPr/>
          </a:p>
          <a:p>
            <a:pPr marL="914400" indent="-317500">
              <a:lnSpc>
                <a:spcPct val="150000"/>
              </a:lnSpc>
              <a:buSzPts val="1400"/>
              <a:buChar char="●"/>
            </a:pPr>
            <a:r>
              <a:rPr lang="en-US"/>
              <a:t>If your own chess piece is occupying a portal, you cannot pass another one of your own pieces through the unoccupied portal </a:t>
            </a:r>
            <a:endParaRPr/>
          </a:p>
          <a:p>
            <a:pPr marL="914400" indent="-317500">
              <a:lnSpc>
                <a:spcPct val="150000"/>
              </a:lnSpc>
              <a:buSzPts val="1400"/>
              <a:buChar char="●"/>
            </a:pPr>
            <a:r>
              <a:rPr lang="en-US"/>
              <a:t>A piece can enter either portal regardless of color </a:t>
            </a:r>
            <a:endParaRPr/>
          </a:p>
          <a:p>
            <a:pPr marL="914400" lvl="0" indent="-317500" algn="l" rtl="0">
              <a:lnSpc>
                <a:spcPct val="150000"/>
              </a:lnSpc>
              <a:spcBef>
                <a:spcPts val="0"/>
              </a:spcBef>
              <a:spcAft>
                <a:spcPts val="0"/>
              </a:spcAft>
              <a:buSzPts val="1400"/>
              <a:buChar char="●"/>
            </a:pPr>
            <a:r>
              <a:rPr lang="en-US"/>
              <a:t>Portals can </a:t>
            </a:r>
            <a:r>
              <a:rPr lang="en-US" b="1" u="sng"/>
              <a:t>not</a:t>
            </a:r>
            <a:r>
              <a:rPr lang="en-US"/>
              <a:t> occupy the same square</a:t>
            </a:r>
            <a:endParaRPr/>
          </a:p>
          <a:p>
            <a:pPr marL="914400" indent="-317500">
              <a:lnSpc>
                <a:spcPct val="150000"/>
              </a:lnSpc>
              <a:buSzPts val="1400"/>
              <a:buChar char="●"/>
            </a:pPr>
            <a:r>
              <a:rPr lang="en-US"/>
              <a:t>A portal can be moved regardless of whether it is occupied or not, the occupying piece does not move with the portal </a:t>
            </a:r>
            <a:endParaRPr/>
          </a:p>
          <a:p>
            <a:pPr marL="914400" indent="-317500">
              <a:lnSpc>
                <a:spcPct val="150000"/>
              </a:lnSpc>
              <a:buSzPts val="1400"/>
              <a:buChar char="●"/>
            </a:pPr>
            <a:r>
              <a:rPr lang="en-US"/>
              <a:t>If a piece occupies one portal and a whole turn phase end without the piece moving from the teleporter it does not teleport. </a:t>
            </a:r>
            <a:endParaRPr/>
          </a:p>
          <a:p>
            <a:pPr marL="914400" lvl="0" indent="-317500" algn="l" rtl="0">
              <a:lnSpc>
                <a:spcPct val="150000"/>
              </a:lnSpc>
              <a:spcBef>
                <a:spcPts val="0"/>
              </a:spcBef>
              <a:spcAft>
                <a:spcPts val="0"/>
              </a:spcAft>
              <a:buSzPts val="1400"/>
              <a:buChar char="●"/>
            </a:pPr>
            <a:r>
              <a:rPr lang="en-US"/>
              <a:t>A Knight can jump over a portal piece</a:t>
            </a:r>
            <a:endParaRPr/>
          </a:p>
          <a:p>
            <a:pPr marL="914400" lvl="0" indent="-317500" algn="l" rtl="0">
              <a:lnSpc>
                <a:spcPct val="150000"/>
              </a:lnSpc>
              <a:spcBef>
                <a:spcPts val="0"/>
              </a:spcBef>
              <a:spcAft>
                <a:spcPts val="0"/>
              </a:spcAft>
              <a:buSzPts val="1400"/>
              <a:buChar char="●"/>
            </a:pPr>
            <a:r>
              <a:rPr lang="en-US"/>
              <a:t>A pawn can become a queen by using a portal</a:t>
            </a:r>
            <a:endParaRPr/>
          </a:p>
          <a:p>
            <a:pPr marL="0" lvl="0" indent="0" algn="l" rtl="0">
              <a:lnSpc>
                <a:spcPct val="150000"/>
              </a:lnSpc>
              <a:spcBef>
                <a:spcPts val="0"/>
              </a:spcBef>
              <a:spcAft>
                <a:spcPts val="0"/>
              </a:spcAft>
              <a:buNone/>
            </a:pPr>
            <a:endParaRPr/>
          </a:p>
        </p:txBody>
      </p:sp>
      <p:sp>
        <p:nvSpPr>
          <p:cNvPr id="2" name="Title 1">
            <a:extLst>
              <a:ext uri="{FF2B5EF4-FFF2-40B4-BE49-F238E27FC236}">
                <a16:creationId xmlns:a16="http://schemas.microsoft.com/office/drawing/2014/main" id="{9496462F-3EBC-4824-BA5E-2D863E3A2EEE}"/>
              </a:ext>
            </a:extLst>
          </p:cNvPr>
          <p:cNvSpPr>
            <a:spLocks noGrp="1"/>
          </p:cNvSpPr>
          <p:nvPr>
            <p:ph type="title"/>
          </p:nvPr>
        </p:nvSpPr>
        <p:spPr>
          <a:xfrm>
            <a:off x="628075" y="666049"/>
            <a:ext cx="12561453" cy="1015663"/>
          </a:xfrm>
        </p:spPr>
        <p:txBody>
          <a:bodyPr/>
          <a:lstStyle/>
          <a:p>
            <a:r>
              <a:rPr lang="en-US"/>
              <a:t>Rules - continued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sp>
        <p:nvSpPr>
          <p:cNvPr id="147" name="Google Shape;147;p27"/>
          <p:cNvSpPr txBox="1"/>
          <p:nvPr/>
        </p:nvSpPr>
        <p:spPr>
          <a:xfrm>
            <a:off x="306525" y="700600"/>
            <a:ext cx="11903100" cy="64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t>P2 Objectives (for reference only - remove before presenting)</a:t>
            </a:r>
          </a:p>
          <a:p>
            <a:pPr marL="0" lvl="0" indent="0" algn="ctr" rtl="0">
              <a:spcBef>
                <a:spcPts val="0"/>
              </a:spcBef>
              <a:spcAft>
                <a:spcPts val="0"/>
              </a:spcAft>
              <a:buNone/>
            </a:pPr>
            <a:endParaRPr sz="2400"/>
          </a:p>
          <a:p>
            <a:r>
              <a:rPr lang="en-US"/>
              <a:t>User stories and tasks /1.5 </a:t>
            </a:r>
          </a:p>
          <a:p>
            <a:r>
              <a:rPr lang="en-US"/>
              <a:t>Kanban board /1.0</a:t>
            </a:r>
          </a:p>
          <a:p>
            <a:r>
              <a:rPr lang="en-US"/>
              <a:t>Design artifacts /1.5 </a:t>
            </a:r>
          </a:p>
          <a:p>
            <a:r>
              <a:rPr lang="en-US"/>
              <a:t>Source code /3.0 </a:t>
            </a:r>
          </a:p>
          <a:p>
            <a:r>
              <a:rPr lang="en-US"/>
              <a:t>Development manual /1.0 </a:t>
            </a:r>
          </a:p>
          <a:p>
            <a:r>
              <a:rPr lang="en-US"/>
              <a:t>Traceability link matrix /1.0 </a:t>
            </a:r>
          </a:p>
          <a:p>
            <a:r>
              <a:rPr lang="en-US"/>
              <a:t>Output of scrum ceremonies /1.0 </a:t>
            </a:r>
          </a:p>
          <a:p>
            <a:r>
              <a:rPr lang="en-US"/>
              <a:t>Presentation /3.0 </a:t>
            </a:r>
          </a:p>
          <a:p>
            <a:r>
              <a:rPr lang="en-US"/>
              <a:t>Peer evaluation /2.0</a:t>
            </a:r>
            <a:endParaRPr/>
          </a:p>
          <a:p>
            <a:pPr lvl="0" algn="l" rtl="0">
              <a:spcBef>
                <a:spcPts val="0"/>
              </a:spcBef>
              <a:spcAft>
                <a:spcPts val="0"/>
              </a:spcAft>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p:nvPr/>
        </p:nvSpPr>
        <p:spPr>
          <a:xfrm>
            <a:off x="0" y="6886109"/>
            <a:ext cx="12530700" cy="48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28"/>
          <p:cNvSpPr txBox="1"/>
          <p:nvPr/>
        </p:nvSpPr>
        <p:spPr>
          <a:xfrm>
            <a:off x="627952" y="1390252"/>
            <a:ext cx="8628085" cy="476977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500" b="1">
              <a:latin typeface="Verdana"/>
              <a:ea typeface="Verdana"/>
              <a:cs typeface="Verdana"/>
              <a:sym typeface="Verdana"/>
            </a:endParaRPr>
          </a:p>
          <a:p>
            <a:pPr marL="0" lvl="0" indent="0" algn="l" rtl="0">
              <a:spcBef>
                <a:spcPts val="0"/>
              </a:spcBef>
              <a:spcAft>
                <a:spcPts val="0"/>
              </a:spcAft>
              <a:buNone/>
            </a:pPr>
            <a:endParaRPr sz="2500" b="1">
              <a:latin typeface="Verdana"/>
              <a:ea typeface="Verdana"/>
              <a:cs typeface="Verdana"/>
              <a:sym typeface="Verdana"/>
            </a:endParaRPr>
          </a:p>
          <a:p>
            <a:pPr marL="0" lvl="0" indent="0" algn="l" rtl="0">
              <a:spcBef>
                <a:spcPts val="0"/>
              </a:spcBef>
              <a:spcAft>
                <a:spcPts val="0"/>
              </a:spcAft>
              <a:buNone/>
            </a:pPr>
            <a:endParaRPr sz="2000">
              <a:latin typeface="Verdana"/>
              <a:ea typeface="Verdana"/>
              <a:cs typeface="Verdana"/>
              <a:sym typeface="Verdana"/>
            </a:endParaRPr>
          </a:p>
          <a:p>
            <a:pPr marL="457200" lvl="0" indent="0" algn="l" rtl="0">
              <a:spcBef>
                <a:spcPts val="0"/>
              </a:spcBef>
              <a:spcAft>
                <a:spcPts val="0"/>
              </a:spcAft>
              <a:buNone/>
            </a:pPr>
            <a:r>
              <a:rPr lang="en-US" sz="3200">
                <a:latin typeface="Verdana"/>
                <a:ea typeface="Verdana"/>
                <a:cs typeface="Verdana"/>
                <a:sym typeface="Verdana"/>
              </a:rPr>
              <a:t>Unspecified Behavior</a:t>
            </a:r>
            <a:endParaRPr sz="3200">
              <a:latin typeface="Verdana"/>
              <a:ea typeface="Verdana"/>
              <a:cs typeface="Verdana"/>
              <a:sym typeface="Verdana"/>
            </a:endParaRPr>
          </a:p>
          <a:p>
            <a:pPr marL="914400" lvl="0" indent="-317500" algn="l" rtl="0">
              <a:spcBef>
                <a:spcPts val="0"/>
              </a:spcBef>
              <a:spcAft>
                <a:spcPts val="0"/>
              </a:spcAft>
              <a:buSzPts val="1400"/>
              <a:buFont typeface="Verdana"/>
              <a:buChar char="●"/>
            </a:pPr>
            <a:r>
              <a:rPr lang="en-US" sz="2800">
                <a:latin typeface="Verdana"/>
                <a:ea typeface="Verdana"/>
                <a:cs typeface="Verdana"/>
                <a:sym typeface="Verdana"/>
              </a:rPr>
              <a:t>Adam Anderson</a:t>
            </a:r>
            <a:endParaRPr sz="2800">
              <a:latin typeface="Verdana"/>
              <a:ea typeface="Verdana"/>
              <a:cs typeface="Verdana"/>
            </a:endParaRPr>
          </a:p>
          <a:p>
            <a:pPr marL="914400" lvl="0" indent="-317500" algn="l" rtl="0">
              <a:spcBef>
                <a:spcPts val="0"/>
              </a:spcBef>
              <a:spcAft>
                <a:spcPts val="0"/>
              </a:spcAft>
              <a:buSzPts val="1400"/>
              <a:buFont typeface="Verdana"/>
              <a:buChar char="●"/>
            </a:pPr>
            <a:r>
              <a:rPr lang="en-US" sz="2800">
                <a:latin typeface="Verdana"/>
                <a:ea typeface="Verdana"/>
                <a:cs typeface="Verdana"/>
                <a:sym typeface="Verdana"/>
              </a:rPr>
              <a:t>Brent Staab</a:t>
            </a:r>
            <a:endParaRPr sz="2800">
              <a:latin typeface="Verdana"/>
              <a:ea typeface="Verdana"/>
              <a:cs typeface="Verdana"/>
            </a:endParaRPr>
          </a:p>
          <a:p>
            <a:pPr marL="914400" lvl="0" indent="-317500" algn="l" rtl="0">
              <a:spcBef>
                <a:spcPts val="0"/>
              </a:spcBef>
              <a:spcAft>
                <a:spcPts val="0"/>
              </a:spcAft>
              <a:buSzPts val="1400"/>
              <a:buFont typeface="Verdana"/>
              <a:buChar char="●"/>
            </a:pPr>
            <a:r>
              <a:rPr lang="en-US" sz="2800" err="1">
                <a:latin typeface="Verdana"/>
                <a:ea typeface="Verdana"/>
                <a:cs typeface="Verdana"/>
                <a:sym typeface="Verdana"/>
              </a:rPr>
              <a:t>Keabeth</a:t>
            </a:r>
            <a:r>
              <a:rPr lang="en-US" sz="2800">
                <a:latin typeface="Verdana"/>
                <a:ea typeface="Verdana"/>
                <a:cs typeface="Verdana"/>
                <a:sym typeface="Verdana"/>
              </a:rPr>
              <a:t> Gonzales</a:t>
            </a:r>
            <a:endParaRPr sz="2800">
              <a:latin typeface="Verdana"/>
              <a:ea typeface="Verdana"/>
              <a:cs typeface="Verdana"/>
            </a:endParaRPr>
          </a:p>
          <a:p>
            <a:pPr marL="914400" lvl="0" indent="-317500" algn="l" rtl="0">
              <a:spcBef>
                <a:spcPts val="0"/>
              </a:spcBef>
              <a:spcAft>
                <a:spcPts val="0"/>
              </a:spcAft>
              <a:buSzPts val="1400"/>
              <a:buFont typeface="Verdana"/>
              <a:buChar char="●"/>
            </a:pPr>
            <a:r>
              <a:rPr lang="en-US" sz="2800">
                <a:latin typeface="Verdana"/>
                <a:ea typeface="Verdana"/>
                <a:cs typeface="Verdana"/>
                <a:sym typeface="Verdana"/>
              </a:rPr>
              <a:t>Kai Griem</a:t>
            </a:r>
            <a:endParaRPr sz="2800">
              <a:latin typeface="Verdana"/>
              <a:ea typeface="Verdana"/>
              <a:cs typeface="Verdana"/>
            </a:endParaRPr>
          </a:p>
          <a:p>
            <a:pPr marL="914400" lvl="0" indent="-317500" algn="l" rtl="0">
              <a:spcBef>
                <a:spcPts val="0"/>
              </a:spcBef>
              <a:spcAft>
                <a:spcPts val="0"/>
              </a:spcAft>
              <a:buSzPts val="1400"/>
              <a:buFont typeface="Verdana"/>
              <a:buChar char="●"/>
            </a:pPr>
            <a:r>
              <a:rPr lang="en-US" sz="2800">
                <a:latin typeface="Verdana"/>
                <a:ea typeface="Verdana"/>
                <a:cs typeface="Verdana"/>
                <a:sym typeface="Verdana"/>
              </a:rPr>
              <a:t>Maddie Mihevc (Scrum Master)</a:t>
            </a:r>
            <a:endParaRPr sz="2800">
              <a:latin typeface="Verdana"/>
              <a:ea typeface="Verdana"/>
              <a:cs typeface="Verdana"/>
              <a:sym typeface="Verdana"/>
            </a:endParaRPr>
          </a:p>
        </p:txBody>
      </p:sp>
      <p:sp>
        <p:nvSpPr>
          <p:cNvPr id="2" name="Title 1">
            <a:extLst>
              <a:ext uri="{FF2B5EF4-FFF2-40B4-BE49-F238E27FC236}">
                <a16:creationId xmlns:a16="http://schemas.microsoft.com/office/drawing/2014/main" id="{3D2991F0-E376-4585-957E-93BAE0C209D5}"/>
              </a:ext>
            </a:extLst>
          </p:cNvPr>
          <p:cNvSpPr>
            <a:spLocks noGrp="1"/>
          </p:cNvSpPr>
          <p:nvPr>
            <p:ph type="title"/>
          </p:nvPr>
        </p:nvSpPr>
        <p:spPr>
          <a:xfrm>
            <a:off x="628075" y="602693"/>
            <a:ext cx="12561453" cy="1015663"/>
          </a:xfrm>
        </p:spPr>
        <p:txBody>
          <a:bodyPr/>
          <a:lstStyle/>
          <a:p>
            <a:r>
              <a:rPr lang="en-US"/>
              <a:t>Meet the Team!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2DBDC-33C7-4FA4-8A58-85D50C3A1480}"/>
              </a:ext>
            </a:extLst>
          </p:cNvPr>
          <p:cNvSpPr>
            <a:spLocks noGrp="1"/>
          </p:cNvSpPr>
          <p:nvPr>
            <p:ph type="title"/>
          </p:nvPr>
        </p:nvSpPr>
        <p:spPr/>
        <p:txBody>
          <a:bodyPr/>
          <a:lstStyle/>
          <a:p>
            <a:r>
              <a:rPr lang="en-US"/>
              <a:t>Retrospective</a:t>
            </a:r>
          </a:p>
        </p:txBody>
      </p:sp>
      <p:sp>
        <p:nvSpPr>
          <p:cNvPr id="4" name="Text Placeholder 3">
            <a:extLst>
              <a:ext uri="{FF2B5EF4-FFF2-40B4-BE49-F238E27FC236}">
                <a16:creationId xmlns:a16="http://schemas.microsoft.com/office/drawing/2014/main" id="{6D1F159F-4B68-40F1-B4DE-5E25C4D97DAB}"/>
              </a:ext>
            </a:extLst>
          </p:cNvPr>
          <p:cNvSpPr>
            <a:spLocks noGrp="1"/>
          </p:cNvSpPr>
          <p:nvPr>
            <p:ph type="body" idx="1"/>
          </p:nvPr>
        </p:nvSpPr>
        <p:spPr/>
        <p:txBody>
          <a:bodyPr/>
          <a:lstStyle/>
          <a:p>
            <a:r>
              <a:rPr lang="en-US" dirty="0"/>
              <a:t>During our last sprint we did a good job making sure to consistently meet with each other even just to check in each week even if we did not have much to talk about. We also did a good job of reaching out to each other when we got stuck on something instead of working on the same issue for several days.</a:t>
            </a:r>
          </a:p>
          <a:p>
            <a:r>
              <a:rPr lang="en-US" dirty="0"/>
              <a:t>What we needed to work better on was making sure we did not procrastinate and save anything till the last minute along with making sure that we followed the development process. Our last sprint we were more afraid to ask questions, but this sprint we made sure that it was a priority in order to make sure that we have a complete understanding. </a:t>
            </a:r>
          </a:p>
          <a:p>
            <a:r>
              <a:rPr lang="en-US"/>
              <a:t>This sprint we made sure we did not procrastinate as much as we did the first sprint. However even with starting our tasks earlier this time we still struggled on occasion to find the motivation as a team to work hard. The one thing that kept us going was making sure we consistently met each week so we can check in with each and see how much progress we have made. </a:t>
            </a:r>
          </a:p>
        </p:txBody>
      </p:sp>
      <p:sp>
        <p:nvSpPr>
          <p:cNvPr id="3" name="TextBox 2">
            <a:extLst>
              <a:ext uri="{FF2B5EF4-FFF2-40B4-BE49-F238E27FC236}">
                <a16:creationId xmlns:a16="http://schemas.microsoft.com/office/drawing/2014/main" id="{53A5AA6C-6DB2-42D4-B96D-F8AB292B4549}"/>
              </a:ext>
            </a:extLst>
          </p:cNvPr>
          <p:cNvSpPr txBox="1"/>
          <p:nvPr/>
        </p:nvSpPr>
        <p:spPr>
          <a:xfrm>
            <a:off x="5537199" y="365759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50885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C40C-5BE6-49C3-A586-B86D5CB61FCA}"/>
              </a:ext>
            </a:extLst>
          </p:cNvPr>
          <p:cNvSpPr>
            <a:spLocks noGrp="1"/>
          </p:cNvSpPr>
          <p:nvPr>
            <p:ph type="title"/>
          </p:nvPr>
        </p:nvSpPr>
        <p:spPr/>
        <p:txBody>
          <a:bodyPr/>
          <a:lstStyle/>
          <a:p>
            <a:r>
              <a:rPr lang="en-US"/>
              <a:t>Traceability Link Matrix</a:t>
            </a:r>
          </a:p>
        </p:txBody>
      </p:sp>
      <p:pic>
        <p:nvPicPr>
          <p:cNvPr id="3" name="Picture 3" descr="Table&#10;&#10;Description automatically generated">
            <a:extLst>
              <a:ext uri="{FF2B5EF4-FFF2-40B4-BE49-F238E27FC236}">
                <a16:creationId xmlns:a16="http://schemas.microsoft.com/office/drawing/2014/main" id="{7A36CFAF-D4F8-4CF2-8E10-CE6439525FAF}"/>
              </a:ext>
            </a:extLst>
          </p:cNvPr>
          <p:cNvPicPr>
            <a:picLocks noChangeAspect="1"/>
          </p:cNvPicPr>
          <p:nvPr/>
        </p:nvPicPr>
        <p:blipFill>
          <a:blip r:embed="rId2"/>
          <a:stretch>
            <a:fillRect/>
          </a:stretch>
        </p:blipFill>
        <p:spPr>
          <a:xfrm>
            <a:off x="766885" y="2110875"/>
            <a:ext cx="11941995" cy="4728953"/>
          </a:xfrm>
          <a:prstGeom prst="rect">
            <a:avLst/>
          </a:prstGeom>
        </p:spPr>
      </p:pic>
    </p:spTree>
    <p:extLst>
      <p:ext uri="{BB962C8B-B14F-4D97-AF65-F5344CB8AC3E}">
        <p14:creationId xmlns:p14="http://schemas.microsoft.com/office/powerpoint/2010/main" val="21304085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iagram&#10;&#10;Description automatically generated">
            <a:extLst>
              <a:ext uri="{FF2B5EF4-FFF2-40B4-BE49-F238E27FC236}">
                <a16:creationId xmlns:a16="http://schemas.microsoft.com/office/drawing/2014/main" id="{D637DBFD-2C0B-47F9-8BC3-F09B86327871}"/>
              </a:ext>
            </a:extLst>
          </p:cNvPr>
          <p:cNvPicPr>
            <a:picLocks noChangeAspect="1"/>
          </p:cNvPicPr>
          <p:nvPr/>
        </p:nvPicPr>
        <p:blipFill>
          <a:blip r:embed="rId2"/>
          <a:stretch>
            <a:fillRect/>
          </a:stretch>
        </p:blipFill>
        <p:spPr>
          <a:xfrm>
            <a:off x="1574954" y="1026026"/>
            <a:ext cx="10655480" cy="6444926"/>
          </a:xfrm>
          <a:prstGeom prst="rect">
            <a:avLst/>
          </a:prstGeom>
          <a:noFill/>
          <a:ln>
            <a:noFill/>
          </a:ln>
        </p:spPr>
      </p:pic>
      <p:sp>
        <p:nvSpPr>
          <p:cNvPr id="8" name="Title 1">
            <a:extLst>
              <a:ext uri="{FF2B5EF4-FFF2-40B4-BE49-F238E27FC236}">
                <a16:creationId xmlns:a16="http://schemas.microsoft.com/office/drawing/2014/main" id="{CCBBBDB5-269B-4746-B097-AF1B5316773C}"/>
              </a:ext>
            </a:extLst>
          </p:cNvPr>
          <p:cNvSpPr>
            <a:spLocks noGrp="1"/>
          </p:cNvSpPr>
          <p:nvPr>
            <p:ph type="title"/>
          </p:nvPr>
        </p:nvSpPr>
        <p:spPr>
          <a:xfrm>
            <a:off x="400424" y="246383"/>
            <a:ext cx="13016750" cy="779320"/>
          </a:xfrm>
        </p:spPr>
        <p:txBody>
          <a:bodyPr wrap="square" anchor="t">
            <a:normAutofit/>
          </a:bodyPr>
          <a:lstStyle/>
          <a:p>
            <a:r>
              <a:rPr lang="en-US"/>
              <a:t>Class Diagram</a:t>
            </a:r>
          </a:p>
        </p:txBody>
      </p:sp>
    </p:spTree>
    <p:extLst>
      <p:ext uri="{BB962C8B-B14F-4D97-AF65-F5344CB8AC3E}">
        <p14:creationId xmlns:p14="http://schemas.microsoft.com/office/powerpoint/2010/main" val="26224227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 name="Title 1">
            <a:extLst>
              <a:ext uri="{FF2B5EF4-FFF2-40B4-BE49-F238E27FC236}">
                <a16:creationId xmlns:a16="http://schemas.microsoft.com/office/drawing/2014/main" id="{19E8C631-AC2F-4079-828C-5D694CC551E7}"/>
              </a:ext>
            </a:extLst>
          </p:cNvPr>
          <p:cNvSpPr>
            <a:spLocks noGrp="1"/>
          </p:cNvSpPr>
          <p:nvPr>
            <p:ph type="title"/>
          </p:nvPr>
        </p:nvSpPr>
        <p:spPr>
          <a:xfrm>
            <a:off x="628075" y="406915"/>
            <a:ext cx="12561453" cy="1015663"/>
          </a:xfrm>
        </p:spPr>
        <p:txBody>
          <a:bodyPr/>
          <a:lstStyle/>
          <a:p>
            <a:r>
              <a:rPr lang="en-US"/>
              <a:t>CRC Cards</a:t>
            </a:r>
          </a:p>
        </p:txBody>
      </p:sp>
      <p:pic>
        <p:nvPicPr>
          <p:cNvPr id="4" name="Picture 5" descr="Table&#10;&#10;Description automatically generated">
            <a:extLst>
              <a:ext uri="{FF2B5EF4-FFF2-40B4-BE49-F238E27FC236}">
                <a16:creationId xmlns:a16="http://schemas.microsoft.com/office/drawing/2014/main" id="{7C112A7C-7285-4616-9479-CAA105C5D16E}"/>
              </a:ext>
            </a:extLst>
          </p:cNvPr>
          <p:cNvPicPr>
            <a:picLocks noChangeAspect="1"/>
          </p:cNvPicPr>
          <p:nvPr/>
        </p:nvPicPr>
        <p:blipFill>
          <a:blip r:embed="rId3"/>
          <a:stretch>
            <a:fillRect/>
          </a:stretch>
        </p:blipFill>
        <p:spPr>
          <a:xfrm>
            <a:off x="7447078" y="2301866"/>
            <a:ext cx="5159339" cy="3667984"/>
          </a:xfrm>
          <a:prstGeom prst="rect">
            <a:avLst/>
          </a:prstGeom>
        </p:spPr>
      </p:pic>
      <p:pic>
        <p:nvPicPr>
          <p:cNvPr id="6" name="Picture 7" descr="A screenshot of a cell phone&#10;&#10;Description automatically generated">
            <a:extLst>
              <a:ext uri="{FF2B5EF4-FFF2-40B4-BE49-F238E27FC236}">
                <a16:creationId xmlns:a16="http://schemas.microsoft.com/office/drawing/2014/main" id="{B998D122-02AE-423E-B1F3-33AC1FB60F85}"/>
              </a:ext>
            </a:extLst>
          </p:cNvPr>
          <p:cNvPicPr>
            <a:picLocks noChangeAspect="1"/>
          </p:cNvPicPr>
          <p:nvPr/>
        </p:nvPicPr>
        <p:blipFill>
          <a:blip r:embed="rId4"/>
          <a:stretch>
            <a:fillRect/>
          </a:stretch>
        </p:blipFill>
        <p:spPr>
          <a:xfrm>
            <a:off x="2102838" y="1382743"/>
            <a:ext cx="4897348" cy="57324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ED97E7E1-07B7-41E1-AB98-F6DB4CB555F6}"/>
              </a:ext>
            </a:extLst>
          </p:cNvPr>
          <p:cNvPicPr>
            <a:picLocks noChangeAspect="1"/>
          </p:cNvPicPr>
          <p:nvPr/>
        </p:nvPicPr>
        <p:blipFill rotWithShape="1">
          <a:blip r:embed="rId3"/>
          <a:srcRect l="-249" t="26891" r="249" b="-27731"/>
          <a:stretch/>
        </p:blipFill>
        <p:spPr>
          <a:xfrm>
            <a:off x="7150794" y="5343543"/>
            <a:ext cx="4074163" cy="1225426"/>
          </a:xfrm>
          <a:prstGeom prst="rect">
            <a:avLst/>
          </a:prstGeom>
        </p:spPr>
      </p:pic>
      <p:sp>
        <p:nvSpPr>
          <p:cNvPr id="4" name="Title 3">
            <a:extLst>
              <a:ext uri="{FF2B5EF4-FFF2-40B4-BE49-F238E27FC236}">
                <a16:creationId xmlns:a16="http://schemas.microsoft.com/office/drawing/2014/main" id="{D19F4384-A70A-4D14-AF46-4E1AEFEA7451}"/>
              </a:ext>
            </a:extLst>
          </p:cNvPr>
          <p:cNvSpPr>
            <a:spLocks noGrp="1"/>
          </p:cNvSpPr>
          <p:nvPr>
            <p:ph type="title"/>
          </p:nvPr>
        </p:nvSpPr>
        <p:spPr>
          <a:xfrm>
            <a:off x="628075" y="460309"/>
            <a:ext cx="12561453" cy="1015663"/>
          </a:xfrm>
        </p:spPr>
        <p:txBody>
          <a:bodyPr/>
          <a:lstStyle/>
          <a:p>
            <a:r>
              <a:rPr lang="en-US"/>
              <a:t>User Stories and Tasks</a:t>
            </a:r>
          </a:p>
        </p:txBody>
      </p:sp>
      <p:pic>
        <p:nvPicPr>
          <p:cNvPr id="2" name="Picture 2" descr="Text&#10;&#10;Description automatically generated">
            <a:extLst>
              <a:ext uri="{FF2B5EF4-FFF2-40B4-BE49-F238E27FC236}">
                <a16:creationId xmlns:a16="http://schemas.microsoft.com/office/drawing/2014/main" id="{1FDE11CF-D029-4546-8C12-7ACD6581AC24}"/>
              </a:ext>
            </a:extLst>
          </p:cNvPr>
          <p:cNvPicPr>
            <a:picLocks noChangeAspect="1"/>
          </p:cNvPicPr>
          <p:nvPr/>
        </p:nvPicPr>
        <p:blipFill>
          <a:blip r:embed="rId4"/>
          <a:stretch>
            <a:fillRect/>
          </a:stretch>
        </p:blipFill>
        <p:spPr>
          <a:xfrm>
            <a:off x="627034" y="1589684"/>
            <a:ext cx="5839124" cy="4819290"/>
          </a:xfrm>
          <a:prstGeom prst="rect">
            <a:avLst/>
          </a:prstGeom>
        </p:spPr>
      </p:pic>
      <p:pic>
        <p:nvPicPr>
          <p:cNvPr id="3" name="Picture 4" descr="Text&#10;&#10;Description automatically generated">
            <a:extLst>
              <a:ext uri="{FF2B5EF4-FFF2-40B4-BE49-F238E27FC236}">
                <a16:creationId xmlns:a16="http://schemas.microsoft.com/office/drawing/2014/main" id="{C953911B-8770-47FE-B610-8F80C970A0F9}"/>
              </a:ext>
            </a:extLst>
          </p:cNvPr>
          <p:cNvPicPr>
            <a:picLocks noChangeAspect="1"/>
          </p:cNvPicPr>
          <p:nvPr/>
        </p:nvPicPr>
        <p:blipFill rotWithShape="1">
          <a:blip r:embed="rId5"/>
          <a:srcRect b="4800"/>
          <a:stretch/>
        </p:blipFill>
        <p:spPr>
          <a:xfrm>
            <a:off x="6660860" y="1819769"/>
            <a:ext cx="5468955" cy="36274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43CD-AC1D-409D-81C1-54986F2D5E73}"/>
              </a:ext>
            </a:extLst>
          </p:cNvPr>
          <p:cNvSpPr>
            <a:spLocks noGrp="1"/>
          </p:cNvSpPr>
          <p:nvPr>
            <p:ph type="title"/>
          </p:nvPr>
        </p:nvSpPr>
        <p:spPr/>
        <p:txBody>
          <a:bodyPr/>
          <a:lstStyle/>
          <a:p>
            <a:r>
              <a:rPr lang="en-US"/>
              <a:t>Acceptance Criteria</a:t>
            </a:r>
          </a:p>
        </p:txBody>
      </p:sp>
      <p:pic>
        <p:nvPicPr>
          <p:cNvPr id="4" name="Picture 4" descr="Text&#10;&#10;Description automatically generated">
            <a:extLst>
              <a:ext uri="{FF2B5EF4-FFF2-40B4-BE49-F238E27FC236}">
                <a16:creationId xmlns:a16="http://schemas.microsoft.com/office/drawing/2014/main" id="{64E8A77E-AECE-4C8C-9D1F-E32383D15332}"/>
              </a:ext>
            </a:extLst>
          </p:cNvPr>
          <p:cNvPicPr>
            <a:picLocks noChangeAspect="1"/>
          </p:cNvPicPr>
          <p:nvPr/>
        </p:nvPicPr>
        <p:blipFill>
          <a:blip r:embed="rId2"/>
          <a:stretch>
            <a:fillRect/>
          </a:stretch>
        </p:blipFill>
        <p:spPr>
          <a:xfrm>
            <a:off x="282404" y="2052372"/>
            <a:ext cx="4491090" cy="3606402"/>
          </a:xfrm>
          <a:prstGeom prst="rect">
            <a:avLst/>
          </a:prstGeom>
        </p:spPr>
      </p:pic>
      <p:pic>
        <p:nvPicPr>
          <p:cNvPr id="5" name="Picture 5" descr="Text, letter&#10;&#10;Description automatically generated">
            <a:extLst>
              <a:ext uri="{FF2B5EF4-FFF2-40B4-BE49-F238E27FC236}">
                <a16:creationId xmlns:a16="http://schemas.microsoft.com/office/drawing/2014/main" id="{34D84A22-58D8-40EF-BA34-5A55769128DE}"/>
              </a:ext>
            </a:extLst>
          </p:cNvPr>
          <p:cNvPicPr>
            <a:picLocks noChangeAspect="1"/>
          </p:cNvPicPr>
          <p:nvPr/>
        </p:nvPicPr>
        <p:blipFill>
          <a:blip r:embed="rId3"/>
          <a:stretch>
            <a:fillRect/>
          </a:stretch>
        </p:blipFill>
        <p:spPr>
          <a:xfrm>
            <a:off x="4818529" y="3867901"/>
            <a:ext cx="5197566" cy="3342419"/>
          </a:xfrm>
          <a:prstGeom prst="rect">
            <a:avLst/>
          </a:prstGeom>
        </p:spPr>
      </p:pic>
      <p:pic>
        <p:nvPicPr>
          <p:cNvPr id="6" name="Picture 6" descr="Text&#10;&#10;Description automatically generated">
            <a:extLst>
              <a:ext uri="{FF2B5EF4-FFF2-40B4-BE49-F238E27FC236}">
                <a16:creationId xmlns:a16="http://schemas.microsoft.com/office/drawing/2014/main" id="{DE2CCE65-7426-433A-9CE2-CC1E66CB95AB}"/>
              </a:ext>
            </a:extLst>
          </p:cNvPr>
          <p:cNvPicPr>
            <a:picLocks noChangeAspect="1"/>
          </p:cNvPicPr>
          <p:nvPr/>
        </p:nvPicPr>
        <p:blipFill>
          <a:blip r:embed="rId4"/>
          <a:stretch>
            <a:fillRect/>
          </a:stretch>
        </p:blipFill>
        <p:spPr>
          <a:xfrm>
            <a:off x="8238911" y="906666"/>
            <a:ext cx="4904786" cy="3365687"/>
          </a:xfrm>
          <a:prstGeom prst="rect">
            <a:avLst/>
          </a:prstGeom>
        </p:spPr>
      </p:pic>
    </p:spTree>
    <p:extLst>
      <p:ext uri="{BB962C8B-B14F-4D97-AF65-F5344CB8AC3E}">
        <p14:creationId xmlns:p14="http://schemas.microsoft.com/office/powerpoint/2010/main" val="487161662"/>
      </p:ext>
    </p:extLst>
  </p:cSld>
  <p:clrMapOvr>
    <a:masterClrMapping/>
  </p:clrMapOvr>
  <p:transition>
    <p:fade/>
  </p:transition>
</p:sld>
</file>

<file path=ppt/theme/theme1.xml><?xml version="1.0" encoding="utf-8"?>
<a:theme xmlns:a="http://schemas.openxmlformats.org/drawingml/2006/main" name="Office Theme">
  <a:themeElements>
    <a:clrScheme name="CSU Palette 2016">
      <a:dk1>
        <a:srgbClr val="59595B"/>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3246A4"/>
      </a:hlink>
      <a:folHlink>
        <a:srgbClr val="6B15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384691A9BD6543B5FC6837843D56E5" ma:contentTypeVersion="9" ma:contentTypeDescription="Create a new document." ma:contentTypeScope="" ma:versionID="26ccd6afb8f6d96232ed66cbf47b31c5">
  <xsd:schema xmlns:xsd="http://www.w3.org/2001/XMLSchema" xmlns:xs="http://www.w3.org/2001/XMLSchema" xmlns:p="http://schemas.microsoft.com/office/2006/metadata/properties" xmlns:ns2="d2746de8-b5d4-4760-b786-5c776911d456" targetNamespace="http://schemas.microsoft.com/office/2006/metadata/properties" ma:root="true" ma:fieldsID="fa529ef5dae4b9fcc302e099a88cded9" ns2:_="">
    <xsd:import namespace="d2746de8-b5d4-4760-b786-5c776911d45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746de8-b5d4-4760-b786-5c776911d4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47CF9F-849A-45B1-A41C-37C3B0B8464A}">
  <ds:schemaRefs>
    <ds:schemaRef ds:uri="http://schemas.microsoft.com/sharepoint/v3/contenttype/forms"/>
  </ds:schemaRefs>
</ds:datastoreItem>
</file>

<file path=customXml/itemProps2.xml><?xml version="1.0" encoding="utf-8"?>
<ds:datastoreItem xmlns:ds="http://schemas.openxmlformats.org/officeDocument/2006/customXml" ds:itemID="{75B7A37D-D331-4723-85FD-D9884A43C084}">
  <ds:schemaRefs>
    <ds:schemaRef ds:uri="d2746de8-b5d4-4760-b786-5c776911d4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7276977-2A41-4D9C-981B-B434C48F919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15</Slides>
  <Notes>11</Notes>
  <HiddenSlides>4</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Meet the Team!</vt:lpstr>
      <vt:lpstr>Retrospective</vt:lpstr>
      <vt:lpstr>Traceability Link Matrix</vt:lpstr>
      <vt:lpstr>Class Diagram</vt:lpstr>
      <vt:lpstr>CRC Cards</vt:lpstr>
      <vt:lpstr>User Stories and Tasks</vt:lpstr>
      <vt:lpstr>Acceptance Criteria</vt:lpstr>
      <vt:lpstr>Kanban Board</vt:lpstr>
      <vt:lpstr>Output of Scrum Ceremonies</vt:lpstr>
      <vt:lpstr>PowerPoint Presentation</vt:lpstr>
      <vt:lpstr>Rules</vt:lpstr>
      <vt:lpstr>Description of Portal Chess</vt:lpstr>
      <vt:lpstr>Rules -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66</cp:revision>
  <dcterms:modified xsi:type="dcterms:W3CDTF">2020-11-02T03:10:52Z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0x010100F9384691A9BD6543B5FC6837843D56E5</vt:lpwstr>
  </property>
</Properties>
</file>